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7.xml" ContentType="application/vnd.openxmlformats-officedocument.presentationml.slide+xml"/>
  <Override PartName="/ppt/slides/slide5.xml" ContentType="application/vnd.openxmlformats-officedocument.presentationml.slide+xml"/>
  <Override PartName="/ppt/slides/slide13.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theme/theme3.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71" r:id="rId2"/>
    <p:sldId id="257" r:id="rId3"/>
    <p:sldId id="262" r:id="rId4"/>
    <p:sldId id="272" r:id="rId5"/>
    <p:sldId id="308" r:id="rId6"/>
    <p:sldId id="273" r:id="rId7"/>
    <p:sldId id="275" r:id="rId8"/>
    <p:sldId id="310" r:id="rId9"/>
    <p:sldId id="306" r:id="rId10"/>
    <p:sldId id="305" r:id="rId11"/>
    <p:sldId id="277" r:id="rId12"/>
    <p:sldId id="311" r:id="rId13"/>
    <p:sldId id="31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2B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F5AB1C69-6EDB-4FF4-983F-18BD219EF32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5" autoAdjust="0"/>
    <p:restoredTop sz="94660"/>
  </p:normalViewPr>
  <p:slideViewPr>
    <p:cSldViewPr snapToGrid="0">
      <p:cViewPr varScale="1">
        <p:scale>
          <a:sx n="68" d="100"/>
          <a:sy n="68" d="100"/>
        </p:scale>
        <p:origin x="90" y="114"/>
      </p:cViewPr>
      <p:guideLst>
        <p:guide orient="horz" pos="2160"/>
        <p:guide pos="3840"/>
      </p:guideLst>
    </p:cSldViewPr>
  </p:slideViewPr>
  <p:notesTextViewPr>
    <p:cViewPr>
      <p:scale>
        <a:sx n="1" d="1"/>
        <a:sy n="1" d="1"/>
      </p:scale>
      <p:origin x="0" y="0"/>
    </p:cViewPr>
  </p:notesTextViewPr>
  <p:notesViewPr>
    <p:cSldViewPr snapToGrid="0">
      <p:cViewPr varScale="1">
        <p:scale>
          <a:sx n="65" d="100"/>
          <a:sy n="65" d="100"/>
        </p:scale>
        <p:origin x="2784"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3A45BA1-980A-4507-BE5A-5C1E7C2FFD8F}" type="datetimeFigureOut">
              <a:rPr lang="en-US"/>
              <a:t>8/19/2021</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7E03411-58E2-43FD-AE1D-AD77DFF8CB20}" type="slidenum">
              <a:rPr/>
              <a:t>‹#›</a:t>
            </a:fld>
            <a:endParaRPr/>
          </a:p>
        </p:txBody>
      </p:sp>
    </p:spTree>
    <p:extLst>
      <p:ext uri="{BB962C8B-B14F-4D97-AF65-F5344CB8AC3E}">
        <p14:creationId xmlns:p14="http://schemas.microsoft.com/office/powerpoint/2010/main" val="188191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A3416D-7FED-43BC-AA7C-D92DBA01ED64}" type="datetimeFigureOut">
              <a:rPr lang="en-US"/>
              <a:t>8/19/2021</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DC57A8-AE18-4654-B6AF-04B3577165BE}" type="slidenum">
              <a:rPr/>
              <a:t>‹#›</a:t>
            </a:fld>
            <a:endParaRPr/>
          </a:p>
        </p:txBody>
      </p:sp>
    </p:spTree>
    <p:extLst>
      <p:ext uri="{BB962C8B-B14F-4D97-AF65-F5344CB8AC3E}">
        <p14:creationId xmlns:p14="http://schemas.microsoft.com/office/powerpoint/2010/main" val="2581397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265611" y="1752600"/>
            <a:ext cx="6858002" cy="1828800"/>
          </a:xfrm>
        </p:spPr>
        <p:txBody>
          <a:bodyPr anchor="b">
            <a:normAutofit/>
          </a:bodyPr>
          <a:lstStyle>
            <a:lvl1pPr algn="l">
              <a:defRPr sz="5400"/>
            </a:lvl1pPr>
          </a:lstStyle>
          <a:p>
            <a:r>
              <a:rPr lang="en-US"/>
              <a:t>Click to edit Master title style</a:t>
            </a:r>
            <a:endParaRPr/>
          </a:p>
        </p:txBody>
      </p:sp>
      <p:sp>
        <p:nvSpPr>
          <p:cNvPr id="3" name="Subtitle 2"/>
          <p:cNvSpPr>
            <a:spLocks noGrp="1"/>
          </p:cNvSpPr>
          <p:nvPr>
            <p:ph type="subTitle" idx="1"/>
          </p:nvPr>
        </p:nvSpPr>
        <p:spPr>
          <a:xfrm>
            <a:off x="4265610" y="3733800"/>
            <a:ext cx="6858002" cy="914400"/>
          </a:xfrm>
        </p:spPr>
        <p:txBody>
          <a:bodyPr/>
          <a:lstStyle>
            <a:lvl1pPr marL="0" indent="0" algn="l">
              <a:spcBef>
                <a:spcPts val="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a:p>
        </p:txBody>
      </p:sp>
    </p:spTree>
    <p:extLst>
      <p:ext uri="{BB962C8B-B14F-4D97-AF65-F5344CB8AC3E}">
        <p14:creationId xmlns:p14="http://schemas.microsoft.com/office/powerpoint/2010/main" val="298120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Pictures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066214" y="421594"/>
            <a:ext cx="2286000" cy="1885508"/>
          </a:xfrm>
        </p:spPr>
        <p:txBody>
          <a:bodyPr>
            <a:normAutofit/>
          </a:bodyPr>
          <a:lstStyle>
            <a:lvl1pPr>
              <a:defRPr sz="2400"/>
            </a:lvl1pPr>
          </a:lstStyle>
          <a:p>
            <a:r>
              <a:rPr lang="en-US"/>
              <a:t>Click to edit Master title style</a:t>
            </a:r>
          </a:p>
        </p:txBody>
      </p:sp>
      <p:grpSp>
        <p:nvGrpSpPr>
          <p:cNvPr id="84" name="Group 83"/>
          <p:cNvGrpSpPr>
            <a:grpSpLocks noChangeAspect="1"/>
          </p:cNvGrpSpPr>
          <p:nvPr/>
        </p:nvGrpSpPr>
        <p:grpSpPr>
          <a:xfrm rot="16200000" flipV="1">
            <a:off x="274315" y="1102304"/>
            <a:ext cx="5053664" cy="4411852"/>
            <a:chOff x="895350" y="3313113"/>
            <a:chExt cx="3613151" cy="2790825"/>
          </a:xfrm>
          <a:solidFill>
            <a:schemeClr val="tx1">
              <a:lumMod val="50000"/>
            </a:schemeClr>
          </a:solidFill>
        </p:grpSpPr>
        <p:sp>
          <p:nvSpPr>
            <p:cNvPr id="85"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6"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7"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8"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9"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0"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1"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2"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3"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4"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5"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6"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97" name="Picture Placeholder 33" descr="An empty placeholder to add an image. Click on the placeholder and select the image that you wish to add."/>
          <p:cNvSpPr>
            <a:spLocks noGrp="1"/>
          </p:cNvSpPr>
          <p:nvPr>
            <p:ph type="pic" sz="quarter" idx="17"/>
          </p:nvPr>
        </p:nvSpPr>
        <p:spPr>
          <a:xfrm>
            <a:off x="840795" y="1020193"/>
            <a:ext cx="3886200" cy="4572000"/>
          </a:xfrm>
          <a:solidFill>
            <a:schemeClr val="bg2"/>
          </a:solidFill>
          <a:ln w="38100">
            <a:solidFill>
              <a:schemeClr val="bg1"/>
            </a:solidFill>
          </a:ln>
        </p:spPr>
        <p:txBody>
          <a:bodyPr/>
          <a:lstStyle>
            <a:lvl1pPr marL="0" indent="0" algn="ctr">
              <a:buNone/>
              <a:defRPr/>
            </a:lvl1pPr>
          </a:lstStyle>
          <a:p>
            <a:r>
              <a:rPr lang="en-US"/>
              <a:t>Click icon to add picture</a:t>
            </a:r>
            <a:endParaRPr dirty="0"/>
          </a:p>
        </p:txBody>
      </p:sp>
      <p:grpSp>
        <p:nvGrpSpPr>
          <p:cNvPr id="98" name="Group 97"/>
          <p:cNvGrpSpPr/>
          <p:nvPr/>
        </p:nvGrpSpPr>
        <p:grpSpPr>
          <a:xfrm>
            <a:off x="5322489" y="319177"/>
            <a:ext cx="3389607" cy="2710838"/>
            <a:chOff x="895350" y="3313113"/>
            <a:chExt cx="3613151" cy="2790825"/>
          </a:xfrm>
          <a:solidFill>
            <a:schemeClr val="tx1">
              <a:lumMod val="50000"/>
            </a:schemeClr>
          </a:solidFill>
        </p:grpSpPr>
        <p:sp>
          <p:nvSpPr>
            <p:cNvPr id="99"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0"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1"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2"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3"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4"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5"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6"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7"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8"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9"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0"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111" name="Picture Placeholder 33" descr="An empty placeholder to add an image. Click on the placeholder and select the image that you wish to add."/>
          <p:cNvSpPr>
            <a:spLocks noGrp="1" noChangeAspect="1"/>
          </p:cNvSpPr>
          <p:nvPr>
            <p:ph type="pic" sz="quarter" idx="18"/>
          </p:nvPr>
        </p:nvSpPr>
        <p:spPr>
          <a:xfrm>
            <a:off x="5546780" y="529603"/>
            <a:ext cx="2993366" cy="2305338"/>
          </a:xfrm>
          <a:solidFill>
            <a:schemeClr val="bg2"/>
          </a:solidFill>
          <a:ln w="38100">
            <a:solidFill>
              <a:schemeClr val="bg1"/>
            </a:solidFill>
          </a:ln>
        </p:spPr>
        <p:txBody>
          <a:bodyPr/>
          <a:lstStyle>
            <a:lvl1pPr marL="0" indent="0" algn="ctr">
              <a:buNone/>
              <a:defRPr/>
            </a:lvl1pPr>
          </a:lstStyle>
          <a:p>
            <a:r>
              <a:rPr lang="en-US"/>
              <a:t>Click icon to add picture</a:t>
            </a:r>
            <a:endParaRPr dirty="0"/>
          </a:p>
        </p:txBody>
      </p:sp>
      <p:grpSp>
        <p:nvGrpSpPr>
          <p:cNvPr id="112" name="Group 111"/>
          <p:cNvGrpSpPr/>
          <p:nvPr/>
        </p:nvGrpSpPr>
        <p:grpSpPr>
          <a:xfrm>
            <a:off x="5322489" y="3245640"/>
            <a:ext cx="3389607" cy="2710838"/>
            <a:chOff x="895350" y="3313113"/>
            <a:chExt cx="3613151" cy="2790825"/>
          </a:xfrm>
          <a:solidFill>
            <a:schemeClr val="tx1">
              <a:lumMod val="50000"/>
            </a:schemeClr>
          </a:solidFill>
        </p:grpSpPr>
        <p:sp>
          <p:nvSpPr>
            <p:cNvPr id="11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125" name="Picture Placeholder 33" descr="An empty placeholder to add an image. Click on the placeholder and select the image that you wish to add."/>
          <p:cNvSpPr>
            <a:spLocks noGrp="1" noChangeAspect="1"/>
          </p:cNvSpPr>
          <p:nvPr>
            <p:ph type="pic" sz="quarter" idx="19"/>
          </p:nvPr>
        </p:nvSpPr>
        <p:spPr>
          <a:xfrm>
            <a:off x="5546780" y="3456066"/>
            <a:ext cx="2993366" cy="2305338"/>
          </a:xfrm>
          <a:solidFill>
            <a:schemeClr val="bg2"/>
          </a:solidFill>
          <a:ln w="38100">
            <a:solidFill>
              <a:schemeClr val="bg1"/>
            </a:solidFill>
          </a:ln>
        </p:spPr>
        <p:txBody>
          <a:bodyPr/>
          <a:lstStyle>
            <a:lvl1pPr marL="0" indent="0" algn="ctr">
              <a:buNone/>
              <a:defRPr/>
            </a:lvl1pPr>
          </a:lstStyle>
          <a:p>
            <a:r>
              <a:rPr lang="en-US"/>
              <a:t>Click icon to add picture</a:t>
            </a:r>
            <a:endParaRPr dirty="0"/>
          </a:p>
        </p:txBody>
      </p:sp>
      <p:sp>
        <p:nvSpPr>
          <p:cNvPr id="126" name="Text Placeholder 3"/>
          <p:cNvSpPr>
            <a:spLocks noGrp="1"/>
          </p:cNvSpPr>
          <p:nvPr>
            <p:ph type="body" sz="half" idx="21"/>
          </p:nvPr>
        </p:nvSpPr>
        <p:spPr>
          <a:xfrm>
            <a:off x="9066214" y="2484992"/>
            <a:ext cx="2286000" cy="3248729"/>
          </a:xfrm>
        </p:spPr>
        <p:txBody>
          <a:bodyPr anchor="t" anchorCtr="0">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Slide Number Placeholder 7"/>
          <p:cNvSpPr>
            <a:spLocks noGrp="1"/>
          </p:cNvSpPr>
          <p:nvPr>
            <p:ph type="sldNum" sz="quarter" idx="12"/>
          </p:nvPr>
        </p:nvSpPr>
        <p:spPr/>
        <p:txBody>
          <a:bodyPr/>
          <a:lstStyle/>
          <a:p>
            <a:fld id="{022B156B-59AE-415F-B24B-8756D48BB977}" type="slidenum">
              <a:rPr/>
              <a:pPr/>
              <a:t>‹#›</a:t>
            </a:fld>
            <a:endParaRPr/>
          </a:p>
        </p:txBody>
      </p:sp>
      <p:sp>
        <p:nvSpPr>
          <p:cNvPr id="7" name="Footer Placeholder 6"/>
          <p:cNvSpPr>
            <a:spLocks noGrp="1"/>
          </p:cNvSpPr>
          <p:nvPr>
            <p:ph type="ftr" sz="quarter" idx="11"/>
          </p:nvPr>
        </p:nvSpPr>
        <p:spPr/>
        <p:txBody>
          <a:bodyPr/>
          <a:lstStyle/>
          <a:p>
            <a:endParaRPr/>
          </a:p>
        </p:txBody>
      </p:sp>
      <p:sp>
        <p:nvSpPr>
          <p:cNvPr id="6" name="Date Placeholder 5"/>
          <p:cNvSpPr>
            <a:spLocks noGrp="1"/>
          </p:cNvSpPr>
          <p:nvPr>
            <p:ph type="dt" sz="half" idx="10"/>
          </p:nvPr>
        </p:nvSpPr>
        <p:spPr/>
        <p:txBody>
          <a:bodyPr/>
          <a:lstStyle/>
          <a:p>
            <a:fld id="{4CF99945-0A15-4715-AB6C-F5E56CF20F70}" type="datetimeFigureOut">
              <a:rPr lang="en-US"/>
              <a:pPr/>
              <a:t>8/19/2021</a:t>
            </a:fld>
            <a:endParaRPr/>
          </a:p>
        </p:txBody>
      </p:sp>
    </p:spTree>
    <p:extLst>
      <p:ext uri="{BB962C8B-B14F-4D97-AF65-F5344CB8AC3E}">
        <p14:creationId xmlns:p14="http://schemas.microsoft.com/office/powerpoint/2010/main" val="787425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11732" y="1330347"/>
            <a:ext cx="3840480" cy="2103120"/>
          </a:xfrm>
        </p:spPr>
        <p:txBody>
          <a:bodyPr anchor="b">
            <a:normAutofit/>
          </a:bodyPr>
          <a:lstStyle>
            <a:lvl1pPr>
              <a:defRPr sz="3600"/>
            </a:lvl1pPr>
          </a:lstStyle>
          <a:p>
            <a:r>
              <a:rPr lang="en-US"/>
              <a:t>Click to edit Master title style</a:t>
            </a:r>
            <a:endParaRPr dirty="0"/>
          </a:p>
        </p:txBody>
      </p:sp>
      <p:sp>
        <p:nvSpPr>
          <p:cNvPr id="3" name="Content Placeholder 2"/>
          <p:cNvSpPr>
            <a:spLocks noGrp="1"/>
          </p:cNvSpPr>
          <p:nvPr>
            <p:ph idx="1"/>
          </p:nvPr>
        </p:nvSpPr>
        <p:spPr>
          <a:xfrm>
            <a:off x="836613" y="914400"/>
            <a:ext cx="6172201" cy="50292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Text Placeholder 3"/>
          <p:cNvSpPr>
            <a:spLocks noGrp="1"/>
          </p:cNvSpPr>
          <p:nvPr>
            <p:ph type="body" sz="half" idx="2"/>
          </p:nvPr>
        </p:nvSpPr>
        <p:spPr>
          <a:xfrm>
            <a:off x="7511732" y="3555523"/>
            <a:ext cx="3840480" cy="238807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7" name="Slide Number Placeholder 6"/>
          <p:cNvSpPr>
            <a:spLocks noGrp="1"/>
          </p:cNvSpPr>
          <p:nvPr>
            <p:ph type="sldNum" sz="quarter" idx="12"/>
          </p:nvPr>
        </p:nvSpPr>
        <p:spPr>
          <a:xfrm>
            <a:off x="1065213" y="6019801"/>
            <a:ext cx="762000" cy="228600"/>
          </a:xfrm>
        </p:spPr>
        <p:txBody>
          <a:bodyPr/>
          <a:lstStyle>
            <a:lvl1pPr algn="l">
              <a:defRPr/>
            </a:lvl1pPr>
          </a:lstStyle>
          <a:p>
            <a:fld id="{022B156B-59AE-415F-B24B-8756D48BB977}" type="slidenum">
              <a:rPr/>
              <a:pPr/>
              <a:t>‹#›</a:t>
            </a:fld>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a:xfrm>
            <a:off x="8075611" y="6019801"/>
            <a:ext cx="1396260" cy="228600"/>
          </a:xfrm>
        </p:spPr>
        <p:txBody>
          <a:bodyPr/>
          <a:lstStyle/>
          <a:p>
            <a:fld id="{4CF99945-0A15-4715-AB6C-F5E56CF20F70}" type="datetimeFigureOut">
              <a:rPr lang="en-US"/>
              <a:t>8/19/2021</a:t>
            </a:fld>
            <a:endParaRPr/>
          </a:p>
        </p:txBody>
      </p:sp>
    </p:spTree>
    <p:extLst>
      <p:ext uri="{BB962C8B-B14F-4D97-AF65-F5344CB8AC3E}">
        <p14:creationId xmlns:p14="http://schemas.microsoft.com/office/powerpoint/2010/main" val="1239762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92891" y="1330347"/>
            <a:ext cx="3840480" cy="2103120"/>
          </a:xfrm>
        </p:spPr>
        <p:txBody>
          <a:bodyPr anchor="b">
            <a:normAutofit/>
          </a:bodyPr>
          <a:lstStyle>
            <a:lvl1pPr>
              <a:defRPr sz="3600"/>
            </a:lvl1pPr>
          </a:lstStyle>
          <a:p>
            <a:r>
              <a:rPr lang="en-US"/>
              <a:t>Click to edit Master title style</a:t>
            </a:r>
            <a:endParaRPr dirty="0"/>
          </a:p>
        </p:txBody>
      </p:sp>
      <p:grpSp>
        <p:nvGrpSpPr>
          <p:cNvPr id="8" name="Group 7"/>
          <p:cNvGrpSpPr/>
          <p:nvPr/>
        </p:nvGrpSpPr>
        <p:grpSpPr>
          <a:xfrm>
            <a:off x="595546" y="781398"/>
            <a:ext cx="6433398" cy="5053665"/>
            <a:chOff x="5162444" y="781398"/>
            <a:chExt cx="6433398" cy="5053665"/>
          </a:xfrm>
        </p:grpSpPr>
        <p:sp>
          <p:nvSpPr>
            <p:cNvPr id="9" name="Freeform 42"/>
            <p:cNvSpPr>
              <a:spLocks/>
            </p:cNvSpPr>
            <p:nvPr/>
          </p:nvSpPr>
          <p:spPr bwMode="auto">
            <a:xfrm rot="16200000" flipV="1">
              <a:off x="3342557" y="3275021"/>
              <a:ext cx="3827994" cy="17568"/>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0" name="Freeform 43"/>
            <p:cNvSpPr>
              <a:spLocks/>
            </p:cNvSpPr>
            <p:nvPr/>
          </p:nvSpPr>
          <p:spPr bwMode="auto">
            <a:xfrm rot="16200000" flipV="1">
              <a:off x="9565728" y="3299447"/>
              <a:ext cx="3836876" cy="17568"/>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grpSp>
          <p:nvGrpSpPr>
            <p:cNvPr id="11" name="Group 10"/>
            <p:cNvGrpSpPr/>
            <p:nvPr/>
          </p:nvGrpSpPr>
          <p:grpSpPr>
            <a:xfrm>
              <a:off x="5814205" y="859113"/>
              <a:ext cx="5129146" cy="4880471"/>
              <a:chOff x="7856559" y="859113"/>
              <a:chExt cx="3086791" cy="4880471"/>
            </a:xfrm>
          </p:grpSpPr>
          <p:sp>
            <p:nvSpPr>
              <p:cNvPr id="20" name="Freeform 41"/>
              <p:cNvSpPr>
                <a:spLocks/>
              </p:cNvSpPr>
              <p:nvPr/>
            </p:nvSpPr>
            <p:spPr bwMode="auto">
              <a:xfrm rot="16200000" flipV="1">
                <a:off x="9392183" y="4188416"/>
                <a:ext cx="15544" cy="3086791"/>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21" name="Freeform 44"/>
              <p:cNvSpPr>
                <a:spLocks/>
              </p:cNvSpPr>
              <p:nvPr/>
            </p:nvSpPr>
            <p:spPr bwMode="auto">
              <a:xfrm rot="16200000" flipV="1">
                <a:off x="9366943" y="-651271"/>
                <a:ext cx="13322" cy="3034090"/>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grpSp>
        <p:sp>
          <p:nvSpPr>
            <p:cNvPr id="12" name="Freeform 45"/>
            <p:cNvSpPr>
              <a:spLocks noEditPoints="1"/>
            </p:cNvSpPr>
            <p:nvPr/>
          </p:nvSpPr>
          <p:spPr bwMode="auto">
            <a:xfrm rot="16200000" flipV="1">
              <a:off x="5186001" y="5323012"/>
              <a:ext cx="477390" cy="524504"/>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3" name="Freeform 46"/>
            <p:cNvSpPr>
              <a:spLocks noEditPoints="1"/>
            </p:cNvSpPr>
            <p:nvPr/>
          </p:nvSpPr>
          <p:spPr bwMode="auto">
            <a:xfrm rot="16200000" flipV="1">
              <a:off x="5197295" y="5324846"/>
              <a:ext cx="477390" cy="511956"/>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4" name="Freeform 47"/>
            <p:cNvSpPr>
              <a:spLocks noEditPoints="1"/>
            </p:cNvSpPr>
            <p:nvPr/>
          </p:nvSpPr>
          <p:spPr bwMode="auto">
            <a:xfrm rot="16200000" flipV="1">
              <a:off x="11076843" y="5321082"/>
              <a:ext cx="508476" cy="519485"/>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5" name="Freeform 48"/>
            <p:cNvSpPr>
              <a:spLocks noEditPoints="1"/>
            </p:cNvSpPr>
            <p:nvPr/>
          </p:nvSpPr>
          <p:spPr bwMode="auto">
            <a:xfrm rot="16200000" flipV="1">
              <a:off x="11093207" y="5321324"/>
              <a:ext cx="470728" cy="534543"/>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6" name="Freeform 49"/>
            <p:cNvSpPr>
              <a:spLocks noEditPoints="1"/>
            </p:cNvSpPr>
            <p:nvPr/>
          </p:nvSpPr>
          <p:spPr bwMode="auto">
            <a:xfrm rot="16200000" flipV="1">
              <a:off x="11051654" y="771453"/>
              <a:ext cx="468508" cy="519485"/>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7" name="Freeform 50"/>
            <p:cNvSpPr>
              <a:spLocks noEditPoints="1"/>
            </p:cNvSpPr>
            <p:nvPr/>
          </p:nvSpPr>
          <p:spPr bwMode="auto">
            <a:xfrm rot="16200000" flipV="1">
              <a:off x="11044126" y="786511"/>
              <a:ext cx="468508" cy="489370"/>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8" name="Freeform 51"/>
            <p:cNvSpPr>
              <a:spLocks noEditPoints="1"/>
            </p:cNvSpPr>
            <p:nvPr/>
          </p:nvSpPr>
          <p:spPr bwMode="auto">
            <a:xfrm rot="16200000" flipV="1">
              <a:off x="5232723" y="721157"/>
              <a:ext cx="424100" cy="544581"/>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9" name="Freeform 52"/>
            <p:cNvSpPr>
              <a:spLocks noEditPoints="1"/>
            </p:cNvSpPr>
            <p:nvPr/>
          </p:nvSpPr>
          <p:spPr bwMode="auto">
            <a:xfrm rot="16200000" flipV="1">
              <a:off x="5241796" y="749729"/>
              <a:ext cx="428541" cy="491879"/>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grpSp>
      <p:sp>
        <p:nvSpPr>
          <p:cNvPr id="3" name="Picture Placeholder 2" descr="An empty placeholder to add an image. Click on the placeholder and select the image that you wish to add."/>
          <p:cNvSpPr>
            <a:spLocks noGrp="1"/>
          </p:cNvSpPr>
          <p:nvPr>
            <p:ph type="pic" idx="1"/>
          </p:nvPr>
        </p:nvSpPr>
        <p:spPr>
          <a:xfrm>
            <a:off x="836613" y="1031195"/>
            <a:ext cx="5943600" cy="4572000"/>
          </a:xfrm>
          <a:solidFill>
            <a:schemeClr val="accent2">
              <a:lumMod val="40000"/>
              <a:lumOff val="60000"/>
            </a:schemeClr>
          </a:solidFill>
          <a:ln w="38100">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dirty="0"/>
          </a:p>
        </p:txBody>
      </p:sp>
      <p:sp>
        <p:nvSpPr>
          <p:cNvPr id="4" name="Text Placeholder 3"/>
          <p:cNvSpPr>
            <a:spLocks noGrp="1"/>
          </p:cNvSpPr>
          <p:nvPr>
            <p:ph type="body" sz="half" idx="2"/>
          </p:nvPr>
        </p:nvSpPr>
        <p:spPr>
          <a:xfrm>
            <a:off x="7492891" y="3555521"/>
            <a:ext cx="3840480" cy="216851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7" name="Slide Number Placeholder 6"/>
          <p:cNvSpPr>
            <a:spLocks noGrp="1"/>
          </p:cNvSpPr>
          <p:nvPr>
            <p:ph type="sldNum" sz="quarter" idx="12"/>
          </p:nvPr>
        </p:nvSpPr>
        <p:spPr/>
        <p:txBody>
          <a:bodyPr/>
          <a:lstStyle/>
          <a:p>
            <a:fld id="{022B156B-59AE-415F-B24B-8756D48BB977}" type="slidenum">
              <a:rPr/>
              <a:t>‹#›</a:t>
            </a:fld>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4CF99945-0A15-4715-AB6C-F5E56CF20F70}" type="datetimeFigureOut">
              <a:rPr lang="en-US"/>
              <a:t>8/19/2021</a:t>
            </a:fld>
            <a:endParaRPr/>
          </a:p>
        </p:txBody>
      </p:sp>
    </p:spTree>
    <p:extLst>
      <p:ext uri="{BB962C8B-B14F-4D97-AF65-F5344CB8AC3E}">
        <p14:creationId xmlns:p14="http://schemas.microsoft.com/office/powerpoint/2010/main" val="265957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Slide Number Placeholder 5"/>
          <p:cNvSpPr>
            <a:spLocks noGrp="1"/>
          </p:cNvSpPr>
          <p:nvPr>
            <p:ph type="sldNum" sz="quarter" idx="12"/>
          </p:nvPr>
        </p:nvSpPr>
        <p:spPr/>
        <p:txBody>
          <a:bodyPr/>
          <a:lstStyle/>
          <a:p>
            <a:fld id="{022B156B-59AE-415F-B24B-8756D48BB977}" type="slidenum">
              <a:rPr/>
              <a:t>‹#›</a:t>
            </a:fld>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4CF99945-0A15-4715-AB6C-F5E56CF20F70}" type="datetimeFigureOut">
              <a:rPr lang="en-US"/>
              <a:t>8/19/2021</a:t>
            </a:fld>
            <a:endParaRPr/>
          </a:p>
        </p:txBody>
      </p:sp>
    </p:spTree>
    <p:extLst>
      <p:ext uri="{BB962C8B-B14F-4D97-AF65-F5344CB8AC3E}">
        <p14:creationId xmlns:p14="http://schemas.microsoft.com/office/powerpoint/2010/main" val="2447936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624268" y="304800"/>
            <a:ext cx="1729531" cy="56769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838199" y="304800"/>
            <a:ext cx="8633671" cy="56769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Slide Number Placeholder 5"/>
          <p:cNvSpPr>
            <a:spLocks noGrp="1"/>
          </p:cNvSpPr>
          <p:nvPr>
            <p:ph type="sldNum" sz="quarter" idx="12"/>
          </p:nvPr>
        </p:nvSpPr>
        <p:spPr/>
        <p:txBody>
          <a:bodyPr/>
          <a:lstStyle/>
          <a:p>
            <a:fld id="{022B156B-59AE-415F-B24B-8756D48BB977}" type="slidenum">
              <a:rPr/>
              <a:t>‹#›</a:t>
            </a:fld>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4CF99945-0A15-4715-AB6C-F5E56CF20F70}" type="datetimeFigureOut">
              <a:rPr lang="en-US"/>
              <a:t>8/19/2021</a:t>
            </a:fld>
            <a:endParaRPr/>
          </a:p>
        </p:txBody>
      </p:sp>
    </p:spTree>
    <p:extLst>
      <p:ext uri="{BB962C8B-B14F-4D97-AF65-F5344CB8AC3E}">
        <p14:creationId xmlns:p14="http://schemas.microsoft.com/office/powerpoint/2010/main" val="4205803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Slide Number Placeholder 5"/>
          <p:cNvSpPr>
            <a:spLocks noGrp="1"/>
          </p:cNvSpPr>
          <p:nvPr>
            <p:ph type="sldNum" sz="quarter" idx="12"/>
          </p:nvPr>
        </p:nvSpPr>
        <p:spPr/>
        <p:txBody>
          <a:bodyPr/>
          <a:lstStyle/>
          <a:p>
            <a:fld id="{022B156B-59AE-415F-B24B-8756D48BB977}" type="slidenum">
              <a:rPr/>
              <a:t>‹#›</a:t>
            </a:fld>
            <a:endParaRPr dirty="0"/>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4CF99945-0A15-4715-AB6C-F5E56CF20F70}" type="datetimeFigureOut">
              <a:rPr lang="en-US"/>
              <a:t>8/19/2021</a:t>
            </a:fld>
            <a:endParaRPr/>
          </a:p>
        </p:txBody>
      </p:sp>
    </p:spTree>
    <p:extLst>
      <p:ext uri="{BB962C8B-B14F-4D97-AF65-F5344CB8AC3E}">
        <p14:creationId xmlns:p14="http://schemas.microsoft.com/office/powerpoint/2010/main" val="339630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65613" y="1828800"/>
            <a:ext cx="6858002" cy="1828800"/>
          </a:xfrm>
        </p:spPr>
        <p:txBody>
          <a:bodyPr anchor="b">
            <a:normAutofit/>
          </a:bodyPr>
          <a:lstStyle>
            <a:lvl1pPr>
              <a:defRPr sz="4400"/>
            </a:lvl1pPr>
          </a:lstStyle>
          <a:p>
            <a:r>
              <a:rPr lang="en-US"/>
              <a:t>Click to edit Master title style</a:t>
            </a:r>
            <a:endParaRPr/>
          </a:p>
        </p:txBody>
      </p:sp>
      <p:sp>
        <p:nvSpPr>
          <p:cNvPr id="3" name="Text Placeholder 2"/>
          <p:cNvSpPr>
            <a:spLocks noGrp="1"/>
          </p:cNvSpPr>
          <p:nvPr>
            <p:ph type="body" idx="1"/>
          </p:nvPr>
        </p:nvSpPr>
        <p:spPr>
          <a:xfrm>
            <a:off x="4265610" y="3733800"/>
            <a:ext cx="6858002" cy="914400"/>
          </a:xfrm>
        </p:spPr>
        <p:txBody>
          <a:bodyPr/>
          <a:lstStyle>
            <a:lvl1pPr marL="0" indent="0">
              <a:spcBef>
                <a:spcPts val="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1229257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065212" y="1825625"/>
            <a:ext cx="4954588" cy="418795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172200" y="1825625"/>
            <a:ext cx="4951414" cy="418795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Slide Number Placeholder 6"/>
          <p:cNvSpPr>
            <a:spLocks noGrp="1"/>
          </p:cNvSpPr>
          <p:nvPr>
            <p:ph type="sldNum" sz="quarter" idx="12"/>
          </p:nvPr>
        </p:nvSpPr>
        <p:spPr/>
        <p:txBody>
          <a:bodyPr/>
          <a:lstStyle/>
          <a:p>
            <a:fld id="{022B156B-59AE-415F-B24B-8756D48BB977}" type="slidenum">
              <a:rPr/>
              <a:t>‹#›</a:t>
            </a:fld>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4CF99945-0A15-4715-AB6C-F5E56CF20F70}" type="datetimeFigureOut">
              <a:rPr lang="en-US"/>
              <a:t>8/19/2021</a:t>
            </a:fld>
            <a:endParaRPr/>
          </a:p>
        </p:txBody>
      </p:sp>
    </p:spTree>
    <p:extLst>
      <p:ext uri="{BB962C8B-B14F-4D97-AF65-F5344CB8AC3E}">
        <p14:creationId xmlns:p14="http://schemas.microsoft.com/office/powerpoint/2010/main" val="2972755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Text Placeholder 2"/>
          <p:cNvSpPr>
            <a:spLocks noGrp="1"/>
          </p:cNvSpPr>
          <p:nvPr>
            <p:ph type="body" idx="1"/>
          </p:nvPr>
        </p:nvSpPr>
        <p:spPr>
          <a:xfrm>
            <a:off x="1069848"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505075"/>
            <a:ext cx="4956048" cy="34766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172200"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4956048" cy="34766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9" name="Slide Number Placeholder 8"/>
          <p:cNvSpPr>
            <a:spLocks noGrp="1"/>
          </p:cNvSpPr>
          <p:nvPr>
            <p:ph type="sldNum" sz="quarter" idx="12"/>
          </p:nvPr>
        </p:nvSpPr>
        <p:spPr/>
        <p:txBody>
          <a:bodyPr/>
          <a:lstStyle/>
          <a:p>
            <a:fld id="{022B156B-59AE-415F-B24B-8756D48BB977}" type="slidenum">
              <a:rPr/>
              <a:t>‹#›</a:t>
            </a:fld>
            <a:endParaRPr/>
          </a:p>
        </p:txBody>
      </p:sp>
      <p:sp>
        <p:nvSpPr>
          <p:cNvPr id="8" name="Footer Placeholder 7"/>
          <p:cNvSpPr>
            <a:spLocks noGrp="1"/>
          </p:cNvSpPr>
          <p:nvPr>
            <p:ph type="ftr" sz="quarter" idx="11"/>
          </p:nvPr>
        </p:nvSpPr>
        <p:spPr/>
        <p:txBody>
          <a:bodyPr/>
          <a:lstStyle/>
          <a:p>
            <a:endParaRPr/>
          </a:p>
        </p:txBody>
      </p:sp>
      <p:sp>
        <p:nvSpPr>
          <p:cNvPr id="7" name="Date Placeholder 6"/>
          <p:cNvSpPr>
            <a:spLocks noGrp="1"/>
          </p:cNvSpPr>
          <p:nvPr>
            <p:ph type="dt" sz="half" idx="10"/>
          </p:nvPr>
        </p:nvSpPr>
        <p:spPr/>
        <p:txBody>
          <a:bodyPr/>
          <a:lstStyle/>
          <a:p>
            <a:fld id="{4CF99945-0A15-4715-AB6C-F5E56CF20F70}" type="datetimeFigureOut">
              <a:rPr lang="en-US"/>
              <a:t>8/19/2021</a:t>
            </a:fld>
            <a:endParaRPr/>
          </a:p>
        </p:txBody>
      </p:sp>
    </p:spTree>
    <p:extLst>
      <p:ext uri="{BB962C8B-B14F-4D97-AF65-F5344CB8AC3E}">
        <p14:creationId xmlns:p14="http://schemas.microsoft.com/office/powerpoint/2010/main" val="2318571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5" name="Slide Number Placeholder 4"/>
          <p:cNvSpPr>
            <a:spLocks noGrp="1"/>
          </p:cNvSpPr>
          <p:nvPr>
            <p:ph type="sldNum" sz="quarter" idx="12"/>
          </p:nvPr>
        </p:nvSpPr>
        <p:spPr/>
        <p:txBody>
          <a:bodyPr/>
          <a:lstStyle/>
          <a:p>
            <a:fld id="{022B156B-59AE-415F-B24B-8756D48BB977}" type="slidenum">
              <a:rPr/>
              <a:t>‹#›</a:t>
            </a:fld>
            <a:endParaRPr/>
          </a:p>
        </p:txBody>
      </p:sp>
      <p:sp>
        <p:nvSpPr>
          <p:cNvPr id="4" name="Footer Placeholder 3"/>
          <p:cNvSpPr>
            <a:spLocks noGrp="1"/>
          </p:cNvSpPr>
          <p:nvPr>
            <p:ph type="ftr" sz="quarter" idx="11"/>
          </p:nvPr>
        </p:nvSpPr>
        <p:spPr/>
        <p:txBody>
          <a:bodyPr/>
          <a:lstStyle/>
          <a:p>
            <a:endParaRPr/>
          </a:p>
        </p:txBody>
      </p:sp>
      <p:sp>
        <p:nvSpPr>
          <p:cNvPr id="3" name="Date Placeholder 2"/>
          <p:cNvSpPr>
            <a:spLocks noGrp="1"/>
          </p:cNvSpPr>
          <p:nvPr>
            <p:ph type="dt" sz="half" idx="10"/>
          </p:nvPr>
        </p:nvSpPr>
        <p:spPr/>
        <p:txBody>
          <a:bodyPr/>
          <a:lstStyle/>
          <a:p>
            <a:fld id="{4CF99945-0A15-4715-AB6C-F5E56CF20F70}" type="datetimeFigureOut">
              <a:rPr lang="en-US"/>
              <a:t>8/19/2021</a:t>
            </a:fld>
            <a:endParaRPr/>
          </a:p>
        </p:txBody>
      </p:sp>
    </p:spTree>
    <p:extLst>
      <p:ext uri="{BB962C8B-B14F-4D97-AF65-F5344CB8AC3E}">
        <p14:creationId xmlns:p14="http://schemas.microsoft.com/office/powerpoint/2010/main" val="3512816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22B156B-59AE-415F-B24B-8756D48BB977}" type="slidenum">
              <a:rPr/>
              <a:t>‹#›</a:t>
            </a:fld>
            <a:endParaRPr/>
          </a:p>
        </p:txBody>
      </p:sp>
      <p:sp>
        <p:nvSpPr>
          <p:cNvPr id="3" name="Footer Placeholder 2"/>
          <p:cNvSpPr>
            <a:spLocks noGrp="1"/>
          </p:cNvSpPr>
          <p:nvPr>
            <p:ph type="ftr" sz="quarter" idx="11"/>
          </p:nvPr>
        </p:nvSpPr>
        <p:spPr/>
        <p:txBody>
          <a:bodyPr/>
          <a:lstStyle/>
          <a:p>
            <a:endParaRPr/>
          </a:p>
        </p:txBody>
      </p:sp>
      <p:sp>
        <p:nvSpPr>
          <p:cNvPr id="2" name="Date Placeholder 1"/>
          <p:cNvSpPr>
            <a:spLocks noGrp="1"/>
          </p:cNvSpPr>
          <p:nvPr>
            <p:ph type="dt" sz="half" idx="10"/>
          </p:nvPr>
        </p:nvSpPr>
        <p:spPr/>
        <p:txBody>
          <a:bodyPr/>
          <a:lstStyle/>
          <a:p>
            <a:fld id="{4CF99945-0A15-4715-AB6C-F5E56CF20F70}" type="datetimeFigureOut">
              <a:rPr lang="en-US"/>
              <a:t>8/19/2021</a:t>
            </a:fld>
            <a:endParaRPr/>
          </a:p>
        </p:txBody>
      </p:sp>
    </p:spTree>
    <p:extLst>
      <p:ext uri="{BB962C8B-B14F-4D97-AF65-F5344CB8AC3E}">
        <p14:creationId xmlns:p14="http://schemas.microsoft.com/office/powerpoint/2010/main" val="847874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Pictures with Captions">
    <p:spTree>
      <p:nvGrpSpPr>
        <p:cNvPr id="1" name=""/>
        <p:cNvGrpSpPr/>
        <p:nvPr/>
      </p:nvGrpSpPr>
      <p:grpSpPr>
        <a:xfrm>
          <a:off x="0" y="0"/>
          <a:ext cx="0" cy="0"/>
          <a:chOff x="0" y="0"/>
          <a:chExt cx="0" cy="0"/>
        </a:xfrm>
      </p:grpSpPr>
      <p:sp>
        <p:nvSpPr>
          <p:cNvPr id="2" name="Title 1"/>
          <p:cNvSpPr>
            <a:spLocks noGrp="1"/>
          </p:cNvSpPr>
          <p:nvPr>
            <p:ph type="title"/>
          </p:nvPr>
        </p:nvSpPr>
        <p:spPr>
          <a:xfrm>
            <a:off x="1065212" y="304799"/>
            <a:ext cx="10058402" cy="1216152"/>
          </a:xfrm>
        </p:spPr>
        <p:txBody>
          <a:bodyPr/>
          <a:lstStyle>
            <a:lvl1pPr>
              <a:defRPr/>
            </a:lvl1pPr>
          </a:lstStyle>
          <a:p>
            <a:r>
              <a:rPr lang="en-US"/>
              <a:t>Click to edit Master title style</a:t>
            </a:r>
            <a:endParaRPr lang="en-US" dirty="0"/>
          </a:p>
        </p:txBody>
      </p:sp>
      <p:grpSp>
        <p:nvGrpSpPr>
          <p:cNvPr id="9" name="Group 8"/>
          <p:cNvGrpSpPr/>
          <p:nvPr/>
        </p:nvGrpSpPr>
        <p:grpSpPr>
          <a:xfrm>
            <a:off x="1052422" y="1733550"/>
            <a:ext cx="4360503" cy="3050038"/>
            <a:chOff x="895350" y="3313113"/>
            <a:chExt cx="3613151" cy="2790825"/>
          </a:xfrm>
          <a:solidFill>
            <a:schemeClr val="tx1">
              <a:lumMod val="50000"/>
            </a:schemeClr>
          </a:solidFill>
        </p:grpSpPr>
        <p:sp>
          <p:nvSpPr>
            <p:cNvPr id="10"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3"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36" name="Picture Placeholder 33" descr="An empty placeholder to add an image. Click on the placeholder and select the image that you wish to add."/>
          <p:cNvSpPr>
            <a:spLocks noGrp="1" noChangeAspect="1"/>
          </p:cNvSpPr>
          <p:nvPr>
            <p:ph type="pic" sz="quarter" idx="17"/>
          </p:nvPr>
        </p:nvSpPr>
        <p:spPr>
          <a:xfrm>
            <a:off x="1265028" y="1900210"/>
            <a:ext cx="3935536" cy="2571736"/>
          </a:xfrm>
          <a:solidFill>
            <a:schemeClr val="bg2"/>
          </a:solidFill>
          <a:ln w="38100">
            <a:solidFill>
              <a:schemeClr val="bg1"/>
            </a:solidFill>
          </a:ln>
        </p:spPr>
        <p:txBody>
          <a:bodyPr/>
          <a:lstStyle>
            <a:lvl1pPr marL="0" indent="0" algn="ctr">
              <a:buNone/>
              <a:defRPr/>
            </a:lvl1pPr>
          </a:lstStyle>
          <a:p>
            <a:r>
              <a:rPr lang="en-US"/>
              <a:t>Click icon to add picture</a:t>
            </a:r>
            <a:endParaRPr dirty="0"/>
          </a:p>
        </p:txBody>
      </p:sp>
      <p:sp>
        <p:nvSpPr>
          <p:cNvPr id="39" name="Text Placeholder 3"/>
          <p:cNvSpPr>
            <a:spLocks noGrp="1"/>
          </p:cNvSpPr>
          <p:nvPr>
            <p:ph type="body" sz="half" idx="2"/>
          </p:nvPr>
        </p:nvSpPr>
        <p:spPr>
          <a:xfrm>
            <a:off x="1052423" y="4935990"/>
            <a:ext cx="4368980" cy="100761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grpSp>
        <p:nvGrpSpPr>
          <p:cNvPr id="22" name="Group 21"/>
          <p:cNvGrpSpPr/>
          <p:nvPr/>
        </p:nvGrpSpPr>
        <p:grpSpPr>
          <a:xfrm>
            <a:off x="6763111" y="1733550"/>
            <a:ext cx="4360503" cy="3050038"/>
            <a:chOff x="895350" y="3313113"/>
            <a:chExt cx="3613151" cy="2790825"/>
          </a:xfrm>
          <a:solidFill>
            <a:schemeClr val="tx1">
              <a:lumMod val="50000"/>
            </a:schemeClr>
          </a:solidFill>
        </p:grpSpPr>
        <p:sp>
          <p:nvSpPr>
            <p:cNvPr id="2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37" name="Picture Placeholder 33" descr="An empty placeholder to add an image. Click on the placeholder and select the image that you wish to add."/>
          <p:cNvSpPr>
            <a:spLocks noGrp="1" noChangeAspect="1"/>
          </p:cNvSpPr>
          <p:nvPr>
            <p:ph type="pic" sz="quarter" idx="18"/>
          </p:nvPr>
        </p:nvSpPr>
        <p:spPr>
          <a:xfrm>
            <a:off x="6975717" y="1900210"/>
            <a:ext cx="3935536" cy="2571736"/>
          </a:xfrm>
          <a:solidFill>
            <a:schemeClr val="bg2"/>
          </a:solidFill>
          <a:ln w="38100">
            <a:solidFill>
              <a:schemeClr val="bg1"/>
            </a:solidFill>
          </a:ln>
        </p:spPr>
        <p:txBody>
          <a:bodyPr/>
          <a:lstStyle>
            <a:lvl1pPr marL="0" indent="0" algn="ctr">
              <a:buNone/>
              <a:defRPr/>
            </a:lvl1pPr>
          </a:lstStyle>
          <a:p>
            <a:r>
              <a:rPr lang="en-US"/>
              <a:t>Click icon to add picture</a:t>
            </a:r>
            <a:endParaRPr dirty="0"/>
          </a:p>
        </p:txBody>
      </p:sp>
      <p:sp>
        <p:nvSpPr>
          <p:cNvPr id="40" name="Text Placeholder 3"/>
          <p:cNvSpPr>
            <a:spLocks noGrp="1"/>
          </p:cNvSpPr>
          <p:nvPr>
            <p:ph type="body" sz="half" idx="19"/>
          </p:nvPr>
        </p:nvSpPr>
        <p:spPr>
          <a:xfrm>
            <a:off x="6742908" y="4935990"/>
            <a:ext cx="4368980" cy="100761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Slide Number Placeholder 7"/>
          <p:cNvSpPr>
            <a:spLocks noGrp="1"/>
          </p:cNvSpPr>
          <p:nvPr>
            <p:ph type="sldNum" sz="quarter" idx="12"/>
          </p:nvPr>
        </p:nvSpPr>
        <p:spPr/>
        <p:txBody>
          <a:bodyPr/>
          <a:lstStyle/>
          <a:p>
            <a:fld id="{022B156B-59AE-415F-B24B-8756D48BB977}" type="slidenum">
              <a:rPr/>
              <a:pPr/>
              <a:t>‹#›</a:t>
            </a:fld>
            <a:endParaRPr/>
          </a:p>
        </p:txBody>
      </p:sp>
      <p:sp>
        <p:nvSpPr>
          <p:cNvPr id="7" name="Footer Placeholder 6"/>
          <p:cNvSpPr>
            <a:spLocks noGrp="1"/>
          </p:cNvSpPr>
          <p:nvPr>
            <p:ph type="ftr" sz="quarter" idx="11"/>
          </p:nvPr>
        </p:nvSpPr>
        <p:spPr/>
        <p:txBody>
          <a:bodyPr/>
          <a:lstStyle/>
          <a:p>
            <a:endParaRPr/>
          </a:p>
        </p:txBody>
      </p:sp>
      <p:sp>
        <p:nvSpPr>
          <p:cNvPr id="6" name="Date Placeholder 5"/>
          <p:cNvSpPr>
            <a:spLocks noGrp="1"/>
          </p:cNvSpPr>
          <p:nvPr>
            <p:ph type="dt" sz="half" idx="10"/>
          </p:nvPr>
        </p:nvSpPr>
        <p:spPr/>
        <p:txBody>
          <a:bodyPr/>
          <a:lstStyle/>
          <a:p>
            <a:fld id="{4CF99945-0A15-4715-AB6C-F5E56CF20F70}" type="datetimeFigureOut">
              <a:rPr lang="en-US"/>
              <a:pPr/>
              <a:t>8/19/2021</a:t>
            </a:fld>
            <a:endParaRPr/>
          </a:p>
        </p:txBody>
      </p:sp>
    </p:spTree>
    <p:extLst>
      <p:ext uri="{BB962C8B-B14F-4D97-AF65-F5344CB8AC3E}">
        <p14:creationId xmlns:p14="http://schemas.microsoft.com/office/powerpoint/2010/main" val="1168274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Pictures with Cap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grpSp>
        <p:nvGrpSpPr>
          <p:cNvPr id="52" name="Group 51"/>
          <p:cNvGrpSpPr>
            <a:grpSpLocks noChangeAspect="1"/>
          </p:cNvGrpSpPr>
          <p:nvPr/>
        </p:nvGrpSpPr>
        <p:grpSpPr>
          <a:xfrm rot="5400000">
            <a:off x="1045139" y="1678105"/>
            <a:ext cx="3123347" cy="3089730"/>
            <a:chOff x="895350" y="3313113"/>
            <a:chExt cx="3613151" cy="2790825"/>
          </a:xfrm>
          <a:solidFill>
            <a:schemeClr val="tx1">
              <a:lumMod val="50000"/>
            </a:schemeClr>
          </a:solidFill>
        </p:grpSpPr>
        <p:sp>
          <p:nvSpPr>
            <p:cNvPr id="5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79" name="Picture Placeholder 33" descr="An empty placeholder to add an image. Click on the placeholder and select the image that you wish to add."/>
          <p:cNvSpPr>
            <a:spLocks noGrp="1"/>
          </p:cNvSpPr>
          <p:nvPr>
            <p:ph type="pic" sz="quarter" idx="19"/>
          </p:nvPr>
        </p:nvSpPr>
        <p:spPr>
          <a:xfrm>
            <a:off x="1249168" y="1824285"/>
            <a:ext cx="2715289" cy="2776308"/>
          </a:xfrm>
          <a:solidFill>
            <a:schemeClr val="bg2"/>
          </a:solidFill>
          <a:ln w="38100">
            <a:solidFill>
              <a:schemeClr val="bg1"/>
            </a:solidFill>
          </a:ln>
        </p:spPr>
        <p:txBody>
          <a:bodyPr/>
          <a:lstStyle>
            <a:lvl1pPr marL="0" indent="0" algn="ctr">
              <a:buNone/>
              <a:defRPr/>
            </a:lvl1pPr>
          </a:lstStyle>
          <a:p>
            <a:r>
              <a:rPr lang="en-US"/>
              <a:t>Click icon to add picture</a:t>
            </a:r>
            <a:endParaRPr dirty="0"/>
          </a:p>
        </p:txBody>
      </p:sp>
      <p:sp>
        <p:nvSpPr>
          <p:cNvPr id="81" name="Text Placeholder 3"/>
          <p:cNvSpPr>
            <a:spLocks noGrp="1"/>
          </p:cNvSpPr>
          <p:nvPr>
            <p:ph type="body" sz="half" idx="2"/>
          </p:nvPr>
        </p:nvSpPr>
        <p:spPr>
          <a:xfrm>
            <a:off x="1235212" y="4947405"/>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grpSp>
        <p:nvGrpSpPr>
          <p:cNvPr id="84" name="Group 83"/>
          <p:cNvGrpSpPr>
            <a:grpSpLocks noChangeAspect="1"/>
          </p:cNvGrpSpPr>
          <p:nvPr userDrawn="1"/>
        </p:nvGrpSpPr>
        <p:grpSpPr>
          <a:xfrm rot="5400000">
            <a:off x="4517135" y="1678105"/>
            <a:ext cx="3123347" cy="3089730"/>
            <a:chOff x="895350" y="3313113"/>
            <a:chExt cx="3613151" cy="2790825"/>
          </a:xfrm>
          <a:solidFill>
            <a:schemeClr val="tx1">
              <a:lumMod val="50000"/>
            </a:schemeClr>
          </a:solidFill>
        </p:grpSpPr>
        <p:sp>
          <p:nvSpPr>
            <p:cNvPr id="85"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6"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7"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8"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9"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0"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1"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2"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3"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4"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5"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6"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78" name="Picture Placeholder 33" descr="An empty placeholder to add an image. Click on the placeholder and select the image that you wish to add."/>
          <p:cNvSpPr>
            <a:spLocks noGrp="1"/>
          </p:cNvSpPr>
          <p:nvPr>
            <p:ph type="pic" sz="quarter" idx="18"/>
          </p:nvPr>
        </p:nvSpPr>
        <p:spPr>
          <a:xfrm>
            <a:off x="4720924" y="1824285"/>
            <a:ext cx="2715768" cy="2776308"/>
          </a:xfrm>
          <a:solidFill>
            <a:schemeClr val="bg2"/>
          </a:solidFill>
          <a:ln w="38100">
            <a:solidFill>
              <a:schemeClr val="bg1"/>
            </a:solidFill>
          </a:ln>
        </p:spPr>
        <p:txBody>
          <a:bodyPr/>
          <a:lstStyle>
            <a:lvl1pPr marL="0" indent="0" algn="ctr">
              <a:buNone/>
              <a:defRPr/>
            </a:lvl1pPr>
          </a:lstStyle>
          <a:p>
            <a:r>
              <a:rPr lang="en-US"/>
              <a:t>Click icon to add picture</a:t>
            </a:r>
            <a:endParaRPr dirty="0"/>
          </a:p>
        </p:txBody>
      </p:sp>
      <p:sp>
        <p:nvSpPr>
          <p:cNvPr id="82" name="Text Placeholder 3"/>
          <p:cNvSpPr>
            <a:spLocks noGrp="1"/>
          </p:cNvSpPr>
          <p:nvPr>
            <p:ph type="body" sz="half" idx="21"/>
          </p:nvPr>
        </p:nvSpPr>
        <p:spPr>
          <a:xfrm>
            <a:off x="4707208" y="4947405"/>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grpSp>
        <p:nvGrpSpPr>
          <p:cNvPr id="97" name="Group 96"/>
          <p:cNvGrpSpPr>
            <a:grpSpLocks noChangeAspect="1"/>
          </p:cNvGrpSpPr>
          <p:nvPr userDrawn="1"/>
        </p:nvGrpSpPr>
        <p:grpSpPr>
          <a:xfrm rot="5400000">
            <a:off x="8019009" y="1678105"/>
            <a:ext cx="3123347" cy="3089730"/>
            <a:chOff x="895350" y="3313113"/>
            <a:chExt cx="3613151" cy="2790825"/>
          </a:xfrm>
          <a:solidFill>
            <a:schemeClr val="tx1">
              <a:lumMod val="50000"/>
            </a:schemeClr>
          </a:solidFill>
        </p:grpSpPr>
        <p:sp>
          <p:nvSpPr>
            <p:cNvPr id="98"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9"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0"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1"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2"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3"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4"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5"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6"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7"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8"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9"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80" name="Picture Placeholder 33" descr="An empty placeholder to add an image. Click on the placeholder and select the image that you wish to add."/>
          <p:cNvSpPr>
            <a:spLocks noGrp="1"/>
          </p:cNvSpPr>
          <p:nvPr>
            <p:ph type="pic" sz="quarter" idx="20"/>
          </p:nvPr>
        </p:nvSpPr>
        <p:spPr>
          <a:xfrm>
            <a:off x="8222798" y="1824285"/>
            <a:ext cx="2715768" cy="2776308"/>
          </a:xfrm>
          <a:solidFill>
            <a:schemeClr val="bg2"/>
          </a:solidFill>
          <a:ln w="38100">
            <a:solidFill>
              <a:schemeClr val="bg1"/>
            </a:solidFill>
          </a:ln>
        </p:spPr>
        <p:txBody>
          <a:bodyPr/>
          <a:lstStyle>
            <a:lvl1pPr marL="0" indent="0" algn="ctr">
              <a:buNone/>
              <a:defRPr/>
            </a:lvl1pPr>
          </a:lstStyle>
          <a:p>
            <a:r>
              <a:rPr lang="en-US"/>
              <a:t>Click icon to add picture</a:t>
            </a:r>
            <a:endParaRPr dirty="0"/>
          </a:p>
        </p:txBody>
      </p:sp>
      <p:sp>
        <p:nvSpPr>
          <p:cNvPr id="83" name="Text Placeholder 3"/>
          <p:cNvSpPr>
            <a:spLocks noGrp="1"/>
          </p:cNvSpPr>
          <p:nvPr>
            <p:ph type="body" sz="half" idx="22"/>
          </p:nvPr>
        </p:nvSpPr>
        <p:spPr>
          <a:xfrm>
            <a:off x="8209082" y="4947405"/>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Slide Number Placeholder 7"/>
          <p:cNvSpPr>
            <a:spLocks noGrp="1"/>
          </p:cNvSpPr>
          <p:nvPr>
            <p:ph type="sldNum" sz="quarter" idx="12"/>
          </p:nvPr>
        </p:nvSpPr>
        <p:spPr/>
        <p:txBody>
          <a:bodyPr/>
          <a:lstStyle/>
          <a:p>
            <a:fld id="{022B156B-59AE-415F-B24B-8756D48BB977}" type="slidenum">
              <a:rPr/>
              <a:pPr/>
              <a:t>‹#›</a:t>
            </a:fld>
            <a:endParaRPr/>
          </a:p>
        </p:txBody>
      </p:sp>
      <p:sp>
        <p:nvSpPr>
          <p:cNvPr id="7" name="Footer Placeholder 6"/>
          <p:cNvSpPr>
            <a:spLocks noGrp="1"/>
          </p:cNvSpPr>
          <p:nvPr>
            <p:ph type="ftr" sz="quarter" idx="11"/>
          </p:nvPr>
        </p:nvSpPr>
        <p:spPr/>
        <p:txBody>
          <a:bodyPr/>
          <a:lstStyle/>
          <a:p>
            <a:endParaRPr/>
          </a:p>
        </p:txBody>
      </p:sp>
      <p:sp>
        <p:nvSpPr>
          <p:cNvPr id="6" name="Date Placeholder 5"/>
          <p:cNvSpPr>
            <a:spLocks noGrp="1"/>
          </p:cNvSpPr>
          <p:nvPr>
            <p:ph type="dt" sz="half" idx="10"/>
          </p:nvPr>
        </p:nvSpPr>
        <p:spPr/>
        <p:txBody>
          <a:bodyPr/>
          <a:lstStyle/>
          <a:p>
            <a:fld id="{4CF99945-0A15-4715-AB6C-F5E56CF20F70}" type="datetimeFigureOut">
              <a:rPr lang="en-US"/>
              <a:pPr/>
              <a:t>8/19/2021</a:t>
            </a:fld>
            <a:endParaRPr/>
          </a:p>
        </p:txBody>
      </p:sp>
    </p:spTree>
    <p:extLst>
      <p:ext uri="{BB962C8B-B14F-4D97-AF65-F5344CB8AC3E}">
        <p14:creationId xmlns:p14="http://schemas.microsoft.com/office/powerpoint/2010/main" val="16819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5212" y="304800"/>
            <a:ext cx="10058402" cy="1219200"/>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065214" y="1752600"/>
            <a:ext cx="10058400" cy="42291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Slide Number Placeholder 5"/>
          <p:cNvSpPr>
            <a:spLocks noGrp="1"/>
          </p:cNvSpPr>
          <p:nvPr>
            <p:ph type="sldNum" sz="quarter" idx="4"/>
          </p:nvPr>
        </p:nvSpPr>
        <p:spPr>
          <a:xfrm>
            <a:off x="1065213" y="6019801"/>
            <a:ext cx="762000" cy="228600"/>
          </a:xfrm>
          <a:prstGeom prst="rect">
            <a:avLst/>
          </a:prstGeom>
        </p:spPr>
        <p:txBody>
          <a:bodyPr vert="horz" lIns="91440" tIns="45720" rIns="91440" bIns="45720" rtlCol="0" anchor="ctr"/>
          <a:lstStyle>
            <a:lvl1pPr algn="l">
              <a:defRPr sz="1100">
                <a:solidFill>
                  <a:schemeClr val="tx1"/>
                </a:solidFill>
              </a:defRPr>
            </a:lvl1pPr>
          </a:lstStyle>
          <a:p>
            <a:fld id="{022B156B-59AE-415F-B24B-8756D48BB977}" type="slidenum">
              <a:rPr lang="en-US" smtClean="0"/>
              <a:pPr/>
              <a:t>‹#›</a:t>
            </a:fld>
            <a:endParaRPr lang="en-US"/>
          </a:p>
        </p:txBody>
      </p:sp>
      <p:sp>
        <p:nvSpPr>
          <p:cNvPr id="5" name="Footer Placeholder 4"/>
          <p:cNvSpPr>
            <a:spLocks noGrp="1"/>
          </p:cNvSpPr>
          <p:nvPr>
            <p:ph type="ftr" sz="quarter" idx="3"/>
          </p:nvPr>
        </p:nvSpPr>
        <p:spPr>
          <a:xfrm>
            <a:off x="1979613" y="6019801"/>
            <a:ext cx="5943600" cy="228600"/>
          </a:xfrm>
          <a:prstGeom prst="rect">
            <a:avLst/>
          </a:prstGeom>
        </p:spPr>
        <p:txBody>
          <a:bodyPr vert="horz" lIns="91440" tIns="45720" rIns="91440" bIns="45720" rtlCol="0" anchor="ctr"/>
          <a:lstStyle>
            <a:lvl1pPr algn="l">
              <a:defRPr sz="1100">
                <a:solidFill>
                  <a:schemeClr val="tx1"/>
                </a:solidFill>
              </a:defRPr>
            </a:lvl1pPr>
          </a:lstStyle>
          <a:p>
            <a:endParaRPr lang="en-US"/>
          </a:p>
        </p:txBody>
      </p:sp>
      <p:sp>
        <p:nvSpPr>
          <p:cNvPr id="4" name="Date Placeholder 3"/>
          <p:cNvSpPr>
            <a:spLocks noGrp="1"/>
          </p:cNvSpPr>
          <p:nvPr>
            <p:ph type="dt" sz="half" idx="2"/>
          </p:nvPr>
        </p:nvSpPr>
        <p:spPr>
          <a:xfrm>
            <a:off x="8075611" y="6019801"/>
            <a:ext cx="1396260" cy="228600"/>
          </a:xfrm>
          <a:prstGeom prst="rect">
            <a:avLst/>
          </a:prstGeom>
        </p:spPr>
        <p:txBody>
          <a:bodyPr vert="horz" lIns="91440" tIns="45720" rIns="91440" bIns="45720" rtlCol="0" anchor="ctr"/>
          <a:lstStyle>
            <a:lvl1pPr algn="l">
              <a:defRPr sz="1100">
                <a:solidFill>
                  <a:schemeClr val="tx1"/>
                </a:solidFill>
              </a:defRPr>
            </a:lvl1pPr>
          </a:lstStyle>
          <a:p>
            <a:fld id="{4CF99945-0A15-4715-AB6C-F5E56CF20F70}" type="datetimeFigureOut">
              <a:rPr lang="en-US" smtClean="0"/>
              <a:pPr/>
              <a:t>8/19/2021</a:t>
            </a:fld>
            <a:endParaRPr lang="en-US"/>
          </a:p>
        </p:txBody>
      </p:sp>
    </p:spTree>
    <p:extLst>
      <p:ext uri="{BB962C8B-B14F-4D97-AF65-F5344CB8AC3E}">
        <p14:creationId xmlns:p14="http://schemas.microsoft.com/office/powerpoint/2010/main" val="13006304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 id="2147483656" r:id="rId11"/>
    <p:sldLayoutId id="2147483657"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xStyles>
    <p:titleStyle>
      <a:lvl1pPr algn="l" defTabSz="914400" rtl="0" eaLnBrk="1" latinLnBrk="0" hangingPunct="1">
        <a:lnSpc>
          <a:spcPct val="90000"/>
        </a:lnSpc>
        <a:spcBef>
          <a:spcPct val="0"/>
        </a:spcBef>
        <a:buNone/>
        <a:defRPr sz="3600" kern="1200">
          <a:solidFill>
            <a:schemeClr val="tx1">
              <a:lumMod val="50000"/>
            </a:schemeClr>
          </a:solidFill>
          <a:latin typeface="+mj-lt"/>
          <a:ea typeface="+mj-ea"/>
          <a:cs typeface="+mj-cs"/>
        </a:defRPr>
      </a:lvl1pPr>
    </p:titleStyle>
    <p:body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8000" t="-5000" r="18000" b="-5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06704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51223" y="164467"/>
            <a:ext cx="3840480" cy="986481"/>
          </a:xfrm>
        </p:spPr>
        <p:txBody>
          <a:bodyPr/>
          <a:lstStyle/>
          <a:p>
            <a:r>
              <a:rPr lang="en-AU" dirty="0"/>
              <a:t>Day 6</a:t>
            </a:r>
          </a:p>
        </p:txBody>
      </p:sp>
      <p:sp>
        <p:nvSpPr>
          <p:cNvPr id="4" name="Text Placeholder 3"/>
          <p:cNvSpPr>
            <a:spLocks noGrp="1"/>
          </p:cNvSpPr>
          <p:nvPr>
            <p:ph type="body" sz="half" idx="2"/>
          </p:nvPr>
        </p:nvSpPr>
        <p:spPr>
          <a:xfrm>
            <a:off x="7067888" y="1323102"/>
            <a:ext cx="3840480" cy="2168517"/>
          </a:xfrm>
        </p:spPr>
        <p:txBody>
          <a:bodyPr>
            <a:noAutofit/>
          </a:bodyPr>
          <a:lstStyle/>
          <a:p>
            <a:pPr marL="285750" indent="-285750">
              <a:buFont typeface="Arial" panose="020B0604020202020204" pitchFamily="34" charset="0"/>
              <a:buChar char="•"/>
            </a:pPr>
            <a:r>
              <a:rPr lang="en-AU" sz="1600" dirty="0"/>
              <a:t>God said, ‘Different kinds of animals will now appear on the land. There will be livestock and wild animals. There will also be other small animals that move along the ground. There will be many kinds of animals and each kind will be different.’ And what God said happened.</a:t>
            </a:r>
          </a:p>
          <a:p>
            <a:pPr marL="285750" indent="-285750">
              <a:buFont typeface="Arial" panose="020B0604020202020204" pitchFamily="34" charset="0"/>
              <a:buChar char="•"/>
            </a:pPr>
            <a:r>
              <a:rPr lang="en-AU" sz="1600" dirty="0"/>
              <a:t>God made the different kinds of wild animals and the different kinds of livestock. He made all the different kinds of animals that move along the ground.</a:t>
            </a:r>
          </a:p>
          <a:p>
            <a:pPr marL="285750" indent="-285750">
              <a:buFont typeface="Arial" panose="020B0604020202020204" pitchFamily="34" charset="0"/>
              <a:buChar char="•"/>
            </a:pPr>
            <a:r>
              <a:rPr lang="en-AU" sz="1600" dirty="0"/>
              <a:t>God looked at what he had made. He saw that it was </a:t>
            </a:r>
            <a:r>
              <a:rPr lang="en-AU" sz="1600" dirty="0" smtClean="0"/>
              <a:t>GOOD</a:t>
            </a:r>
            <a:r>
              <a:rPr lang="en-AU" sz="1600" dirty="0" smtClean="0"/>
              <a:t>. </a:t>
            </a:r>
            <a:endParaRPr lang="en-AU" sz="1600" dirty="0"/>
          </a:p>
        </p:txBody>
      </p:sp>
      <p:pic>
        <p:nvPicPr>
          <p:cNvPr id="8" name="Picture Placeholder 7">
            <a:extLst>
              <a:ext uri="{FF2B5EF4-FFF2-40B4-BE49-F238E27FC236}">
                <a16:creationId xmlns:a16="http://schemas.microsoft.com/office/drawing/2014/main" xmlns="" id="{9D6E3EE5-1E52-4565-A3AD-5F0058A1B89C}"/>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13438" r="13438"/>
          <a:stretch>
            <a:fillRect/>
          </a:stretch>
        </p:blipFill>
        <p:spPr/>
      </p:pic>
    </p:spTree>
    <p:extLst>
      <p:ext uri="{BB962C8B-B14F-4D97-AF65-F5344CB8AC3E}">
        <p14:creationId xmlns:p14="http://schemas.microsoft.com/office/powerpoint/2010/main" val="3945051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78748" y="344548"/>
            <a:ext cx="3840480" cy="786497"/>
          </a:xfrm>
        </p:spPr>
        <p:txBody>
          <a:bodyPr/>
          <a:lstStyle/>
          <a:p>
            <a:pPr algn="ctr"/>
            <a:r>
              <a:rPr lang="en-US" dirty="0"/>
              <a:t>Day 6</a:t>
            </a:r>
          </a:p>
        </p:txBody>
      </p:sp>
      <p:sp>
        <p:nvSpPr>
          <p:cNvPr id="4" name="Text Placeholder 3"/>
          <p:cNvSpPr>
            <a:spLocks noGrp="1"/>
          </p:cNvSpPr>
          <p:nvPr>
            <p:ph type="body" sz="half" idx="2"/>
          </p:nvPr>
        </p:nvSpPr>
        <p:spPr>
          <a:xfrm>
            <a:off x="7090117" y="1131045"/>
            <a:ext cx="5101883" cy="4595910"/>
          </a:xfrm>
        </p:spPr>
        <p:txBody>
          <a:bodyPr>
            <a:noAutofit/>
          </a:bodyPr>
          <a:lstStyle/>
          <a:p>
            <a:pPr marL="285750" indent="-285750">
              <a:buFont typeface="Arial" panose="020B0604020202020204" pitchFamily="34" charset="0"/>
              <a:buChar char="•"/>
            </a:pPr>
            <a:r>
              <a:rPr lang="en-US" sz="2000" dirty="0"/>
              <a:t>Then God said, “Let us make mankind in our image, in our likeness, so that they rule over fish in the sea and the birds in the sky , over the livestock and all the wild animals, and over all the creatures that move along the ground</a:t>
            </a:r>
          </a:p>
          <a:p>
            <a:pPr marL="285750" indent="-285750">
              <a:buFont typeface="Arial" panose="020B0604020202020204" pitchFamily="34" charset="0"/>
              <a:buChar char="•"/>
            </a:pPr>
            <a:r>
              <a:rPr lang="en-US" sz="2000" dirty="0"/>
              <a:t>So God created mankind in his own image, in the image </a:t>
            </a:r>
            <a:r>
              <a:rPr lang="en-US" sz="2000" dirty="0" smtClean="0"/>
              <a:t>of </a:t>
            </a:r>
            <a:r>
              <a:rPr lang="en-US" sz="2000" dirty="0"/>
              <a:t>God he created them; male and female he created </a:t>
            </a:r>
            <a:r>
              <a:rPr lang="en-US" sz="2000" dirty="0" smtClean="0"/>
              <a:t>them.</a:t>
            </a:r>
            <a:endParaRPr lang="en-US" sz="2000" dirty="0"/>
          </a:p>
          <a:p>
            <a:endParaRPr lang="en-US" sz="4000"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13414" r="13414"/>
          <a:stretch>
            <a:fillRect/>
          </a:stretch>
        </p:blipFill>
        <p:spPr/>
      </p:pic>
    </p:spTree>
    <p:extLst>
      <p:ext uri="{BB962C8B-B14F-4D97-AF65-F5344CB8AC3E}">
        <p14:creationId xmlns:p14="http://schemas.microsoft.com/office/powerpoint/2010/main" val="2642144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90117" y="0"/>
            <a:ext cx="2597966" cy="538825"/>
          </a:xfrm>
        </p:spPr>
        <p:txBody>
          <a:bodyPr>
            <a:normAutofit/>
          </a:bodyPr>
          <a:lstStyle/>
          <a:p>
            <a:pPr algn="ctr"/>
            <a:r>
              <a:rPr lang="en-US" sz="2800" dirty="0">
                <a:solidFill>
                  <a:schemeClr val="bg2">
                    <a:lumMod val="10000"/>
                  </a:schemeClr>
                </a:solidFill>
              </a:rPr>
              <a:t>Day 6</a:t>
            </a:r>
          </a:p>
        </p:txBody>
      </p:sp>
      <p:sp>
        <p:nvSpPr>
          <p:cNvPr id="4" name="Text Placeholder 3"/>
          <p:cNvSpPr>
            <a:spLocks noGrp="1"/>
          </p:cNvSpPr>
          <p:nvPr>
            <p:ph type="body" sz="half" idx="2"/>
          </p:nvPr>
        </p:nvSpPr>
        <p:spPr>
          <a:xfrm>
            <a:off x="7090117" y="538825"/>
            <a:ext cx="5101883" cy="6213667"/>
          </a:xfrm>
          <a:solidFill>
            <a:schemeClr val="bg1">
              <a:alpha val="50000"/>
            </a:schemeClr>
          </a:solidFill>
        </p:spPr>
        <p:txBody>
          <a:bodyPr>
            <a:noAutofit/>
          </a:bodyPr>
          <a:lstStyle/>
          <a:p>
            <a:pPr marL="285750" indent="-285750">
              <a:buFont typeface="Arial" panose="020B0604020202020204" pitchFamily="34" charset="0"/>
              <a:buChar char="•"/>
            </a:pPr>
            <a:r>
              <a:rPr lang="en-US" dirty="0" smtClean="0">
                <a:solidFill>
                  <a:schemeClr val="bg2">
                    <a:lumMod val="10000"/>
                  </a:schemeClr>
                </a:solidFill>
              </a:rPr>
              <a:t>God </a:t>
            </a:r>
            <a:r>
              <a:rPr lang="en-US" dirty="0">
                <a:solidFill>
                  <a:schemeClr val="bg2">
                    <a:lumMod val="10000"/>
                  </a:schemeClr>
                </a:solidFill>
              </a:rPr>
              <a:t>blessed them and said to them, “Be fruitful and increase in number; fill the earth and subdue it. Rule over the fish in the sea and the birds in the sky and over every living creatures that moves on the ground.” </a:t>
            </a:r>
          </a:p>
          <a:p>
            <a:pPr marL="285750" indent="-285750">
              <a:buFont typeface="Arial" panose="020B0604020202020204" pitchFamily="34" charset="0"/>
              <a:buChar char="•"/>
            </a:pPr>
            <a:r>
              <a:rPr lang="en-US" dirty="0">
                <a:solidFill>
                  <a:schemeClr val="bg2">
                    <a:lumMod val="10000"/>
                  </a:schemeClr>
                </a:solidFill>
              </a:rPr>
              <a:t>Then God said, I give you every seed-bearing plant on the face of the whole earth and every tree that has fruit with seed in it. They will be yours for food. And to all the beasts of the earth and all the birds in the sky and all the creatures that move along the ground –everything that has breath of life in it-I give every green plant for food.” And it was so</a:t>
            </a:r>
          </a:p>
          <a:p>
            <a:pPr marL="285750" indent="-285750">
              <a:buFont typeface="Arial" panose="020B0604020202020204" pitchFamily="34" charset="0"/>
              <a:buChar char="•"/>
            </a:pPr>
            <a:r>
              <a:rPr lang="en-US" dirty="0">
                <a:solidFill>
                  <a:schemeClr val="bg2">
                    <a:lumMod val="10000"/>
                  </a:schemeClr>
                </a:solidFill>
              </a:rPr>
              <a:t>God saw all that he had made, and it was </a:t>
            </a:r>
            <a:r>
              <a:rPr lang="en-US" dirty="0" smtClean="0">
                <a:solidFill>
                  <a:schemeClr val="bg2">
                    <a:lumMod val="10000"/>
                  </a:schemeClr>
                </a:solidFill>
              </a:rPr>
              <a:t>VERY GOOD. </a:t>
            </a:r>
            <a:r>
              <a:rPr lang="en-US" dirty="0">
                <a:solidFill>
                  <a:schemeClr val="bg2">
                    <a:lumMod val="10000"/>
                  </a:schemeClr>
                </a:solidFill>
              </a:rPr>
              <a:t>And there </a:t>
            </a:r>
            <a:r>
              <a:rPr lang="en-US" dirty="0" smtClean="0">
                <a:solidFill>
                  <a:schemeClr val="bg2">
                    <a:lumMod val="10000"/>
                  </a:schemeClr>
                </a:solidFill>
              </a:rPr>
              <a:t>was evening</a:t>
            </a:r>
            <a:r>
              <a:rPr lang="en-US" dirty="0">
                <a:solidFill>
                  <a:schemeClr val="bg2">
                    <a:lumMod val="10000"/>
                  </a:schemeClr>
                </a:solidFill>
              </a:rPr>
              <a:t>, and there was morning. That was the sixth </a:t>
            </a:r>
            <a:r>
              <a:rPr lang="en-US" dirty="0" smtClean="0">
                <a:solidFill>
                  <a:schemeClr val="bg2">
                    <a:lumMod val="10000"/>
                  </a:schemeClr>
                </a:solidFill>
              </a:rPr>
              <a:t>day.</a:t>
            </a:r>
            <a:endParaRPr lang="en-US" sz="3600" dirty="0">
              <a:solidFill>
                <a:schemeClr val="bg2">
                  <a:lumMod val="10000"/>
                </a:schemeClr>
              </a:solidFill>
            </a:endParaRPr>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4861" r="4861"/>
          <a:stretch>
            <a:fillRect/>
          </a:stretch>
        </p:blipFill>
        <p:spPr/>
      </p:pic>
    </p:spTree>
    <p:extLst>
      <p:ext uri="{BB962C8B-B14F-4D97-AF65-F5344CB8AC3E}">
        <p14:creationId xmlns:p14="http://schemas.microsoft.com/office/powerpoint/2010/main" val="2855432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1000" b="-21000"/>
          </a:stretch>
        </a:blipFill>
        <a:effectLst/>
      </p:bgPr>
    </p:bg>
    <p:spTree>
      <p:nvGrpSpPr>
        <p:cNvPr id="1" name=""/>
        <p:cNvGrpSpPr/>
        <p:nvPr/>
      </p:nvGrpSpPr>
      <p:grpSpPr>
        <a:xfrm>
          <a:off x="0" y="0"/>
          <a:ext cx="0" cy="0"/>
          <a:chOff x="0" y="0"/>
          <a:chExt cx="0" cy="0"/>
        </a:xfrm>
      </p:grpSpPr>
      <p:sp>
        <p:nvSpPr>
          <p:cNvPr id="5" name="Rectangle 4"/>
          <p:cNvSpPr/>
          <p:nvPr/>
        </p:nvSpPr>
        <p:spPr>
          <a:xfrm>
            <a:off x="55305" y="980610"/>
            <a:ext cx="4544829" cy="4832092"/>
          </a:xfrm>
          <a:prstGeom prst="rect">
            <a:avLst/>
          </a:prstGeom>
          <a:solidFill>
            <a:schemeClr val="bg1">
              <a:alpha val="49000"/>
            </a:schemeClr>
          </a:solidFill>
        </p:spPr>
        <p:txBody>
          <a:bodyPr wrap="square">
            <a:spAutoFit/>
          </a:bodyPr>
          <a:lstStyle/>
          <a:p>
            <a:pPr marL="285750" indent="-285750">
              <a:buFont typeface="Arial" panose="020B0604020202020204" pitchFamily="34" charset="0"/>
              <a:buChar char="•"/>
            </a:pPr>
            <a:r>
              <a:rPr lang="en-AU" sz="2200" dirty="0">
                <a:solidFill>
                  <a:schemeClr val="bg2">
                    <a:lumMod val="10000"/>
                  </a:schemeClr>
                </a:solidFill>
              </a:rPr>
              <a:t>And the heavens and the earth were finished and all that there was in them</a:t>
            </a:r>
            <a:r>
              <a:rPr lang="en-AU" sz="2200" dirty="0" smtClean="0">
                <a:solidFill>
                  <a:schemeClr val="bg2">
                    <a:lumMod val="10000"/>
                  </a:schemeClr>
                </a:solidFill>
              </a:rPr>
              <a:t>.</a:t>
            </a:r>
          </a:p>
          <a:p>
            <a:endParaRPr lang="en-AU" sz="2200" dirty="0">
              <a:solidFill>
                <a:schemeClr val="bg2">
                  <a:lumMod val="10000"/>
                </a:schemeClr>
              </a:solidFill>
            </a:endParaRPr>
          </a:p>
          <a:p>
            <a:pPr marL="285750" indent="-285750">
              <a:buFont typeface="Arial" panose="020B0604020202020204" pitchFamily="34" charset="0"/>
              <a:buChar char="•"/>
            </a:pPr>
            <a:r>
              <a:rPr lang="en-AU" sz="2200" dirty="0">
                <a:solidFill>
                  <a:schemeClr val="bg2">
                    <a:lumMod val="10000"/>
                  </a:schemeClr>
                </a:solidFill>
              </a:rPr>
              <a:t>The seventh day came. Then God stopped the work he had been doing. He had finished his work and he rested on the seventh day</a:t>
            </a:r>
            <a:r>
              <a:rPr lang="en-AU" sz="2200" dirty="0" smtClean="0">
                <a:solidFill>
                  <a:schemeClr val="bg2">
                    <a:lumMod val="10000"/>
                  </a:schemeClr>
                </a:solidFill>
              </a:rPr>
              <a:t>.</a:t>
            </a:r>
          </a:p>
          <a:p>
            <a:endParaRPr lang="en-AU" sz="2200" dirty="0">
              <a:solidFill>
                <a:schemeClr val="bg2">
                  <a:lumMod val="10000"/>
                </a:schemeClr>
              </a:solidFill>
            </a:endParaRPr>
          </a:p>
          <a:p>
            <a:pPr marL="285750" indent="-285750">
              <a:buFont typeface="Arial" panose="020B0604020202020204" pitchFamily="34" charset="0"/>
              <a:buChar char="•"/>
            </a:pPr>
            <a:r>
              <a:rPr lang="en-AU" sz="2200" dirty="0">
                <a:solidFill>
                  <a:schemeClr val="bg2">
                    <a:lumMod val="10000"/>
                  </a:schemeClr>
                </a:solidFill>
              </a:rPr>
              <a:t>God blessed the seventh day. And made it holy, for in it he rested from all the work which he had done.</a:t>
            </a:r>
            <a:endParaRPr lang="en-AU" sz="2200" dirty="0">
              <a:solidFill>
                <a:schemeClr val="bg2">
                  <a:lumMod val="10000"/>
                </a:schemeClr>
              </a:solidFill>
            </a:endParaRPr>
          </a:p>
        </p:txBody>
      </p:sp>
      <p:sp>
        <p:nvSpPr>
          <p:cNvPr id="6" name="Title 1"/>
          <p:cNvSpPr txBox="1">
            <a:spLocks/>
          </p:cNvSpPr>
          <p:nvPr/>
        </p:nvSpPr>
        <p:spPr>
          <a:xfrm>
            <a:off x="1240717" y="195125"/>
            <a:ext cx="1811973" cy="550463"/>
          </a:xfrm>
          <a:prstGeom prst="rect">
            <a:avLst/>
          </a:prstGeom>
          <a:solidFill>
            <a:schemeClr val="bg1">
              <a:alpha val="49000"/>
            </a:schemeClr>
          </a:solidFill>
        </p:spPr>
        <p:txBody>
          <a:bodyPr/>
          <a:lstStyle>
            <a:lvl1pPr algn="l" defTabSz="914400" rtl="0" eaLnBrk="1" latinLnBrk="0" hangingPunct="1">
              <a:lnSpc>
                <a:spcPct val="90000"/>
              </a:lnSpc>
              <a:spcBef>
                <a:spcPct val="0"/>
              </a:spcBef>
              <a:buNone/>
              <a:defRPr sz="3600" kern="1200">
                <a:solidFill>
                  <a:schemeClr val="tx1">
                    <a:lumMod val="50000"/>
                  </a:schemeClr>
                </a:solidFill>
                <a:latin typeface="+mj-lt"/>
                <a:ea typeface="+mj-ea"/>
                <a:cs typeface="+mj-cs"/>
              </a:defRPr>
            </a:lvl1pPr>
          </a:lstStyle>
          <a:p>
            <a:r>
              <a:rPr lang="en-AU" sz="3200" dirty="0" smtClean="0">
                <a:solidFill>
                  <a:schemeClr val="bg2">
                    <a:lumMod val="10000"/>
                  </a:schemeClr>
                </a:solidFill>
              </a:rPr>
              <a:t>Day 7</a:t>
            </a:r>
            <a:endParaRPr lang="en-AU" sz="3200" dirty="0">
              <a:solidFill>
                <a:schemeClr val="bg2">
                  <a:lumMod val="10000"/>
                </a:schemeClr>
              </a:solidFill>
            </a:endParaRPr>
          </a:p>
        </p:txBody>
      </p:sp>
    </p:spTree>
    <p:extLst>
      <p:ext uri="{BB962C8B-B14F-4D97-AF65-F5344CB8AC3E}">
        <p14:creationId xmlns:p14="http://schemas.microsoft.com/office/powerpoint/2010/main" val="42593358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The Creation Story</a:t>
            </a:r>
          </a:p>
        </p:txBody>
      </p:sp>
      <p:sp>
        <p:nvSpPr>
          <p:cNvPr id="3" name="Subtitle 2"/>
          <p:cNvSpPr>
            <a:spLocks noGrp="1"/>
          </p:cNvSpPr>
          <p:nvPr>
            <p:ph type="subTitle" idx="1"/>
          </p:nvPr>
        </p:nvSpPr>
        <p:spPr>
          <a:xfrm>
            <a:off x="4265611" y="3903921"/>
            <a:ext cx="6858002" cy="914400"/>
          </a:xfrm>
        </p:spPr>
        <p:txBody>
          <a:bodyPr/>
          <a:lstStyle/>
          <a:p>
            <a:r>
              <a:rPr lang="en-US" dirty="0"/>
              <a:t>This is the Creation Story of Genesis One. </a:t>
            </a:r>
          </a:p>
        </p:txBody>
      </p:sp>
    </p:spTree>
    <p:extLst>
      <p:ext uri="{BB962C8B-B14F-4D97-AF65-F5344CB8AC3E}">
        <p14:creationId xmlns:p14="http://schemas.microsoft.com/office/powerpoint/2010/main" val="769675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37634" y="399245"/>
            <a:ext cx="2723797" cy="930811"/>
          </a:xfrm>
        </p:spPr>
        <p:txBody>
          <a:bodyPr/>
          <a:lstStyle/>
          <a:p>
            <a:r>
              <a:rPr lang="en-US" dirty="0"/>
              <a:t>Day 1</a:t>
            </a:r>
          </a:p>
        </p:txBody>
      </p:sp>
      <p:sp>
        <p:nvSpPr>
          <p:cNvPr id="4" name="Text Placeholder 3"/>
          <p:cNvSpPr>
            <a:spLocks noGrp="1"/>
          </p:cNvSpPr>
          <p:nvPr>
            <p:ph type="body" sz="half" idx="2"/>
          </p:nvPr>
        </p:nvSpPr>
        <p:spPr>
          <a:xfrm>
            <a:off x="7170919" y="1399233"/>
            <a:ext cx="4407188" cy="5310660"/>
          </a:xfrm>
        </p:spPr>
        <p:txBody>
          <a:bodyPr>
            <a:noAutofit/>
          </a:bodyPr>
          <a:lstStyle/>
          <a:p>
            <a:pPr marL="285750" indent="-285750">
              <a:buFont typeface="Arial" panose="020B0604020202020204" pitchFamily="34" charset="0"/>
              <a:buChar char="•"/>
            </a:pPr>
            <a:r>
              <a:rPr lang="en-US" dirty="0">
                <a:latin typeface="+mj-lt"/>
                <a:cs typeface="Calibri" panose="020F0502020204030204" pitchFamily="34" charset="0"/>
              </a:rPr>
              <a:t>In the beginning God created the heavens and earth.</a:t>
            </a:r>
          </a:p>
          <a:p>
            <a:pPr marL="285750" indent="-285750">
              <a:buFont typeface="Arial" panose="020B0604020202020204" pitchFamily="34" charset="0"/>
              <a:buChar char="•"/>
            </a:pPr>
            <a:r>
              <a:rPr lang="en-US" dirty="0">
                <a:latin typeface="+mj-lt"/>
                <a:cs typeface="Calibri" panose="020F0502020204030204" pitchFamily="34" charset="0"/>
              </a:rPr>
              <a:t>The earth was unformed and there was darkness everywhere. The Spirit of God floated above the waters of the deep </a:t>
            </a:r>
          </a:p>
          <a:p>
            <a:pPr marL="285750" indent="-285750">
              <a:buFont typeface="Arial" panose="020B0604020202020204" pitchFamily="34" charset="0"/>
              <a:buChar char="•"/>
            </a:pPr>
            <a:r>
              <a:rPr lang="en-US" dirty="0">
                <a:latin typeface="+mj-lt"/>
                <a:cs typeface="Calibri" panose="020F0502020204030204" pitchFamily="34" charset="0"/>
              </a:rPr>
              <a:t>God said, “Let there be light” and there was light </a:t>
            </a:r>
          </a:p>
          <a:p>
            <a:pPr marL="285750" indent="-285750">
              <a:buFont typeface="Arial" panose="020B0604020202020204" pitchFamily="34" charset="0"/>
              <a:buChar char="•"/>
            </a:pPr>
            <a:r>
              <a:rPr lang="en-US" dirty="0">
                <a:latin typeface="+mj-lt"/>
                <a:cs typeface="Calibri" panose="020F0502020204030204" pitchFamily="34" charset="0"/>
              </a:rPr>
              <a:t> God saw that the light was </a:t>
            </a:r>
            <a:r>
              <a:rPr lang="en-US" dirty="0" smtClean="0">
                <a:latin typeface="+mj-lt"/>
                <a:cs typeface="Calibri" panose="020F0502020204030204" pitchFamily="34" charset="0"/>
              </a:rPr>
              <a:t>GOOD</a:t>
            </a:r>
            <a:r>
              <a:rPr lang="en-US" dirty="0" smtClean="0">
                <a:latin typeface="+mj-lt"/>
                <a:cs typeface="Calibri" panose="020F0502020204030204" pitchFamily="34" charset="0"/>
              </a:rPr>
              <a:t>. </a:t>
            </a:r>
            <a:r>
              <a:rPr lang="en-US" dirty="0">
                <a:latin typeface="+mj-lt"/>
                <a:cs typeface="Calibri" panose="020F0502020204030204" pitchFamily="34" charset="0"/>
              </a:rPr>
              <a:t>He separated the light from the dark.</a:t>
            </a:r>
          </a:p>
          <a:p>
            <a:pPr marL="285750" indent="-285750">
              <a:buFont typeface="Arial" panose="020B0604020202020204" pitchFamily="34" charset="0"/>
              <a:buChar char="•"/>
            </a:pPr>
            <a:r>
              <a:rPr lang="en-US" dirty="0">
                <a:latin typeface="+mj-lt"/>
                <a:cs typeface="Calibri" panose="020F0502020204030204" pitchFamily="34" charset="0"/>
              </a:rPr>
              <a:t>God called the light ‘day’. He called the dark ‘night’. Evening passed and then it was morning</a:t>
            </a:r>
          </a:p>
          <a:p>
            <a:pPr marL="285750" indent="-285750">
              <a:buFont typeface="Arial" panose="020B0604020202020204" pitchFamily="34" charset="0"/>
              <a:buChar char="•"/>
            </a:pPr>
            <a:r>
              <a:rPr lang="en-US" dirty="0">
                <a:latin typeface="+mj-lt"/>
                <a:cs typeface="Calibri" panose="020F0502020204030204" pitchFamily="34" charset="0"/>
              </a:rPr>
              <a:t>This was the first day</a:t>
            </a:r>
          </a:p>
        </p:txBody>
      </p:sp>
      <p:pic>
        <p:nvPicPr>
          <p:cNvPr id="16" name="Picture Placeholder 15">
            <a:extLst>
              <a:ext uri="{FF2B5EF4-FFF2-40B4-BE49-F238E27FC236}">
                <a16:creationId xmlns:a16="http://schemas.microsoft.com/office/drawing/2014/main" xmlns="" id="{D7750C19-EDD6-4D3C-A645-D2D02EFDA08D}"/>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t="10338" b="10338"/>
          <a:stretch>
            <a:fillRect/>
          </a:stretch>
        </p:blipFill>
        <p:spPr/>
      </p:pic>
    </p:spTree>
    <p:extLst>
      <p:ext uri="{BB962C8B-B14F-4D97-AF65-F5344CB8AC3E}">
        <p14:creationId xmlns:p14="http://schemas.microsoft.com/office/powerpoint/2010/main" val="219715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567207" y="28135"/>
            <a:ext cx="1498356" cy="555942"/>
          </a:xfrm>
        </p:spPr>
        <p:txBody>
          <a:bodyPr>
            <a:normAutofit/>
          </a:bodyPr>
          <a:lstStyle/>
          <a:p>
            <a:r>
              <a:rPr lang="en-US" sz="2800" dirty="0">
                <a:solidFill>
                  <a:schemeClr val="tx2"/>
                </a:solidFill>
              </a:rPr>
              <a:t>Day 2</a:t>
            </a:r>
          </a:p>
        </p:txBody>
      </p:sp>
      <p:sp>
        <p:nvSpPr>
          <p:cNvPr id="4" name="Text Placeholder 3"/>
          <p:cNvSpPr>
            <a:spLocks noGrp="1"/>
          </p:cNvSpPr>
          <p:nvPr>
            <p:ph type="body" sz="half" idx="4294967295"/>
          </p:nvPr>
        </p:nvSpPr>
        <p:spPr>
          <a:xfrm>
            <a:off x="590843" y="766958"/>
            <a:ext cx="5650523" cy="5915196"/>
          </a:xfrm>
          <a:solidFill>
            <a:schemeClr val="bg1">
              <a:alpha val="49000"/>
            </a:schemeClr>
          </a:solidFill>
        </p:spPr>
        <p:txBody>
          <a:bodyPr>
            <a:noAutofit/>
          </a:bodyPr>
          <a:lstStyle/>
          <a:p>
            <a:pPr marL="285750" indent="-285750">
              <a:buFont typeface="Arial" panose="020B0604020202020204" pitchFamily="34" charset="0"/>
              <a:buChar char="•"/>
            </a:pPr>
            <a:r>
              <a:rPr lang="en-US" dirty="0">
                <a:solidFill>
                  <a:schemeClr val="bg2">
                    <a:lumMod val="10000"/>
                  </a:schemeClr>
                </a:solidFill>
              </a:rPr>
              <a:t>Then God said , “A wide space will appear between the waters. So the waters will separate into two places.”</a:t>
            </a:r>
          </a:p>
          <a:p>
            <a:pPr marL="285750" indent="-285750">
              <a:buFont typeface="Arial" panose="020B0604020202020204" pitchFamily="34" charset="0"/>
              <a:buChar char="•"/>
            </a:pPr>
            <a:r>
              <a:rPr lang="en-US" dirty="0">
                <a:solidFill>
                  <a:schemeClr val="bg2">
                    <a:lumMod val="10000"/>
                  </a:schemeClr>
                </a:solidFill>
              </a:rPr>
              <a:t>So God made a wide space. He separated the water under the space from the water that was above it</a:t>
            </a:r>
          </a:p>
          <a:p>
            <a:pPr marL="285750" indent="-285750">
              <a:buFont typeface="Arial" panose="020B0604020202020204" pitchFamily="34" charset="0"/>
              <a:buChar char="•"/>
            </a:pPr>
            <a:r>
              <a:rPr lang="en-US" dirty="0">
                <a:solidFill>
                  <a:schemeClr val="bg2">
                    <a:lumMod val="10000"/>
                  </a:schemeClr>
                </a:solidFill>
              </a:rPr>
              <a:t>And what God said happened</a:t>
            </a:r>
          </a:p>
          <a:p>
            <a:pPr marL="285750" indent="-285750">
              <a:buFont typeface="Arial" panose="020B0604020202020204" pitchFamily="34" charset="0"/>
              <a:buChar char="•"/>
            </a:pPr>
            <a:r>
              <a:rPr lang="en-US" dirty="0">
                <a:solidFill>
                  <a:schemeClr val="bg2">
                    <a:lumMod val="10000"/>
                  </a:schemeClr>
                </a:solidFill>
              </a:rPr>
              <a:t>God called the wide space ‘sky’</a:t>
            </a:r>
          </a:p>
          <a:p>
            <a:pPr marL="285750" indent="-285750">
              <a:buFont typeface="Arial" panose="020B0604020202020204" pitchFamily="34" charset="0"/>
              <a:buChar char="•"/>
            </a:pPr>
            <a:r>
              <a:rPr lang="en-US" dirty="0">
                <a:solidFill>
                  <a:schemeClr val="bg2">
                    <a:lumMod val="10000"/>
                  </a:schemeClr>
                </a:solidFill>
              </a:rPr>
              <a:t>Evening passed and then it was morning.</a:t>
            </a:r>
          </a:p>
          <a:p>
            <a:pPr marL="285750" indent="-285750">
              <a:buFont typeface="Arial" panose="020B0604020202020204" pitchFamily="34" charset="0"/>
              <a:buChar char="•"/>
            </a:pPr>
            <a:r>
              <a:rPr lang="en-US" dirty="0">
                <a:solidFill>
                  <a:schemeClr val="bg2">
                    <a:lumMod val="10000"/>
                  </a:schemeClr>
                </a:solidFill>
              </a:rPr>
              <a:t>That was the second day</a:t>
            </a:r>
          </a:p>
        </p:txBody>
      </p:sp>
    </p:spTree>
    <p:extLst>
      <p:ext uri="{BB962C8B-B14F-4D97-AF65-F5344CB8AC3E}">
        <p14:creationId xmlns:p14="http://schemas.microsoft.com/office/powerpoint/2010/main" val="3093972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0761" y="29847"/>
            <a:ext cx="3840480" cy="1716203"/>
          </a:xfrm>
        </p:spPr>
        <p:txBody>
          <a:bodyPr/>
          <a:lstStyle/>
          <a:p>
            <a:pPr algn="ctr"/>
            <a:r>
              <a:rPr lang="en-US" dirty="0"/>
              <a:t>Day 3  </a:t>
            </a:r>
            <a:br>
              <a:rPr lang="en-US" dirty="0"/>
            </a:br>
            <a:endParaRPr lang="en-US" dirty="0"/>
          </a:p>
        </p:txBody>
      </p:sp>
      <p:sp>
        <p:nvSpPr>
          <p:cNvPr id="4" name="Text Placeholder 3"/>
          <p:cNvSpPr>
            <a:spLocks noGrp="1"/>
          </p:cNvSpPr>
          <p:nvPr>
            <p:ph type="body" sz="half" idx="2"/>
          </p:nvPr>
        </p:nvSpPr>
        <p:spPr>
          <a:xfrm>
            <a:off x="7090117" y="1374141"/>
            <a:ext cx="5101883" cy="4595910"/>
          </a:xfrm>
        </p:spPr>
        <p:txBody>
          <a:bodyPr>
            <a:noAutofit/>
          </a:bodyPr>
          <a:lstStyle/>
          <a:p>
            <a:pPr marL="285750" indent="-285750">
              <a:buFont typeface="Arial" panose="020B0604020202020204" pitchFamily="34" charset="0"/>
              <a:buChar char="•"/>
            </a:pPr>
            <a:r>
              <a:rPr lang="en-US" sz="2400" dirty="0"/>
              <a:t>God said, ‘The water that is under the sky will come together in one place, Then the dry ground will appear.’ And what God said happened</a:t>
            </a:r>
          </a:p>
          <a:p>
            <a:pPr marL="285750" indent="-285750">
              <a:buFont typeface="Arial" panose="020B0604020202020204" pitchFamily="34" charset="0"/>
              <a:buChar char="•"/>
            </a:pPr>
            <a:r>
              <a:rPr lang="en-US" sz="2400" dirty="0"/>
              <a:t>God called the dry ground ‘land’. He called the water that had come together ‘sea’. God looked at what he had made. He saw that it was good</a:t>
            </a:r>
            <a:r>
              <a:rPr lang="en-US" sz="2400" dirty="0" smtClean="0"/>
              <a:t>.</a:t>
            </a:r>
            <a:endParaRPr lang="en-US" sz="2400" dirty="0"/>
          </a:p>
        </p:txBody>
      </p:sp>
      <p:pic>
        <p:nvPicPr>
          <p:cNvPr id="16" name="Picture Placeholder 15">
            <a:extLst>
              <a:ext uri="{FF2B5EF4-FFF2-40B4-BE49-F238E27FC236}">
                <a16:creationId xmlns:a16="http://schemas.microsoft.com/office/drawing/2014/main" xmlns="" id="{37C27B46-FA60-421A-B9E0-B860044AA8D6}"/>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13482" r="13482"/>
          <a:stretch>
            <a:fillRect/>
          </a:stretch>
        </p:blipFill>
        <p:spPr/>
      </p:pic>
    </p:spTree>
    <p:extLst>
      <p:ext uri="{BB962C8B-B14F-4D97-AF65-F5344CB8AC3E}">
        <p14:creationId xmlns:p14="http://schemas.microsoft.com/office/powerpoint/2010/main" val="2880709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half" idx="4294967295"/>
          </p:nvPr>
        </p:nvSpPr>
        <p:spPr>
          <a:xfrm>
            <a:off x="6822831" y="900113"/>
            <a:ext cx="5369169" cy="5853112"/>
          </a:xfrm>
          <a:solidFill>
            <a:schemeClr val="accent3">
              <a:lumMod val="75000"/>
            </a:schemeClr>
          </a:solidFill>
        </p:spPr>
        <p:txBody>
          <a:bodyPr>
            <a:noAutofit/>
          </a:bodyPr>
          <a:lstStyle/>
          <a:p>
            <a:pPr marL="285750" indent="-285750">
              <a:buFont typeface="Arial" panose="020B0604020202020204" pitchFamily="34" charset="0"/>
              <a:buChar char="•"/>
            </a:pPr>
            <a:r>
              <a:rPr lang="en-US" sz="2000" dirty="0" smtClean="0">
                <a:solidFill>
                  <a:srgbClr val="FFFF00"/>
                </a:solidFill>
              </a:rPr>
              <a:t>Then </a:t>
            </a:r>
            <a:r>
              <a:rPr lang="en-US" sz="2000" dirty="0">
                <a:solidFill>
                  <a:srgbClr val="FFFF00"/>
                </a:solidFill>
              </a:rPr>
              <a:t>God said, ‘Let the land produce vegetation: There will be plants with their seeds, the trees with their fruits. Each kind of plant and tree will have its own seeds and fruits. And what God said happened</a:t>
            </a:r>
          </a:p>
          <a:p>
            <a:pPr marL="285750" indent="-285750">
              <a:buFont typeface="Arial" panose="020B0604020202020204" pitchFamily="34" charset="0"/>
              <a:buChar char="•"/>
            </a:pPr>
            <a:r>
              <a:rPr lang="en-US" sz="2000" dirty="0">
                <a:solidFill>
                  <a:srgbClr val="FFFF00"/>
                </a:solidFill>
              </a:rPr>
              <a:t>All kinds of plants and trees began to grow in the ground. The plants made seeds. The trees made fruits with seeds in then. Each plant made its own kind of seeds. </a:t>
            </a:r>
          </a:p>
          <a:p>
            <a:pPr marL="285750" indent="-285750">
              <a:buFont typeface="Arial" panose="020B0604020202020204" pitchFamily="34" charset="0"/>
              <a:buChar char="•"/>
            </a:pPr>
            <a:r>
              <a:rPr lang="en-US" sz="2000" dirty="0">
                <a:solidFill>
                  <a:srgbClr val="FFFF00"/>
                </a:solidFill>
              </a:rPr>
              <a:t>God looked at what he made. He saw that it was good. </a:t>
            </a:r>
          </a:p>
          <a:p>
            <a:pPr marL="285750" indent="-285750">
              <a:buFont typeface="Arial" panose="020B0604020202020204" pitchFamily="34" charset="0"/>
              <a:buChar char="•"/>
            </a:pPr>
            <a:r>
              <a:rPr lang="en-US" sz="2000" dirty="0">
                <a:solidFill>
                  <a:srgbClr val="FFFF00"/>
                </a:solidFill>
              </a:rPr>
              <a:t>Evening passed and the it was morning .</a:t>
            </a:r>
          </a:p>
          <a:p>
            <a:pPr marL="285750" indent="-285750">
              <a:buFont typeface="Arial" panose="020B0604020202020204" pitchFamily="34" charset="0"/>
              <a:buChar char="•"/>
            </a:pPr>
            <a:r>
              <a:rPr lang="en-US" sz="2000" dirty="0">
                <a:solidFill>
                  <a:srgbClr val="FFFF00"/>
                </a:solidFill>
              </a:rPr>
              <a:t>That was the third day </a:t>
            </a:r>
          </a:p>
        </p:txBody>
      </p:sp>
      <p:sp>
        <p:nvSpPr>
          <p:cNvPr id="7" name="Title 6"/>
          <p:cNvSpPr>
            <a:spLocks noGrp="1"/>
          </p:cNvSpPr>
          <p:nvPr>
            <p:ph type="title" idx="4294967295"/>
          </p:nvPr>
        </p:nvSpPr>
        <p:spPr>
          <a:xfrm>
            <a:off x="7718425" y="0"/>
            <a:ext cx="4473575" cy="619125"/>
          </a:xfrm>
          <a:solidFill>
            <a:schemeClr val="accent3">
              <a:lumMod val="75000"/>
            </a:schemeClr>
          </a:solidFill>
        </p:spPr>
        <p:txBody>
          <a:bodyPr>
            <a:normAutofit/>
          </a:bodyPr>
          <a:lstStyle/>
          <a:p>
            <a:r>
              <a:rPr lang="en-AU" sz="2800" dirty="0" smtClean="0">
                <a:solidFill>
                  <a:srgbClr val="FFFF00"/>
                </a:solidFill>
              </a:rPr>
              <a:t>Day 3 Continued…</a:t>
            </a:r>
            <a:endParaRPr lang="en-AU" sz="2800" dirty="0">
              <a:solidFill>
                <a:srgbClr val="FFFF00"/>
              </a:solidFill>
            </a:endParaRPr>
          </a:p>
        </p:txBody>
      </p:sp>
    </p:spTree>
    <p:extLst>
      <p:ext uri="{BB962C8B-B14F-4D97-AF65-F5344CB8AC3E}">
        <p14:creationId xmlns:p14="http://schemas.microsoft.com/office/powerpoint/2010/main" val="2888542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2821" y="64394"/>
            <a:ext cx="2745813" cy="1068948"/>
          </a:xfrm>
        </p:spPr>
        <p:txBody>
          <a:bodyPr/>
          <a:lstStyle/>
          <a:p>
            <a:pPr algn="ctr"/>
            <a:r>
              <a:rPr lang="en-US" dirty="0"/>
              <a:t>Day 4 </a:t>
            </a:r>
          </a:p>
        </p:txBody>
      </p:sp>
      <p:sp>
        <p:nvSpPr>
          <p:cNvPr id="4" name="Text Placeholder 3"/>
          <p:cNvSpPr>
            <a:spLocks noGrp="1"/>
          </p:cNvSpPr>
          <p:nvPr>
            <p:ph type="body" sz="half" idx="2"/>
          </p:nvPr>
        </p:nvSpPr>
        <p:spPr>
          <a:xfrm>
            <a:off x="7090117" y="1004555"/>
            <a:ext cx="5101883" cy="5679580"/>
          </a:xfrm>
        </p:spPr>
        <p:txBody>
          <a:bodyPr>
            <a:noAutofit/>
          </a:bodyPr>
          <a:lstStyle/>
          <a:p>
            <a:pPr marL="285750" indent="-285750">
              <a:buFont typeface="Arial" panose="020B0604020202020204" pitchFamily="34" charset="0"/>
              <a:buChar char="•"/>
            </a:pPr>
            <a:r>
              <a:rPr lang="en-US" sz="2400" dirty="0">
                <a:cs typeface="MV Boli" panose="02000500030200090000" pitchFamily="2" charset="0"/>
              </a:rPr>
              <a:t>God said, “There will be lights across the sky. They will separate the day from the night. They will show the seasons, days and years”. </a:t>
            </a:r>
          </a:p>
          <a:p>
            <a:pPr marL="285750" indent="-285750">
              <a:buFont typeface="Arial" panose="020B0604020202020204" pitchFamily="34" charset="0"/>
              <a:buChar char="•"/>
            </a:pPr>
            <a:r>
              <a:rPr lang="en-US" sz="2400" dirty="0">
                <a:cs typeface="MV Boli" panose="02000500030200090000" pitchFamily="2" charset="0"/>
              </a:rPr>
              <a:t>“The lights in the sky will give light to the earth.”. And what God said happened.</a:t>
            </a:r>
          </a:p>
          <a:p>
            <a:pPr marL="285750" indent="-285750">
              <a:buFont typeface="Arial" panose="020B0604020202020204" pitchFamily="34" charset="0"/>
              <a:buChar char="•"/>
            </a:pPr>
            <a:r>
              <a:rPr lang="en-US" sz="2400" dirty="0">
                <a:cs typeface="MV Boli" panose="02000500030200090000" pitchFamily="2" charset="0"/>
              </a:rPr>
              <a:t>God made two great lights. The brighter </a:t>
            </a:r>
            <a:r>
              <a:rPr lang="en-US" sz="2400" dirty="0" smtClean="0">
                <a:cs typeface="MV Boli" panose="02000500030200090000" pitchFamily="2" charset="0"/>
              </a:rPr>
              <a:t>light (Sun) </a:t>
            </a:r>
            <a:r>
              <a:rPr lang="en-US" sz="2400" dirty="0">
                <a:cs typeface="MV Boli" panose="02000500030200090000" pitchFamily="2" charset="0"/>
              </a:rPr>
              <a:t>ruled over the day. The </a:t>
            </a:r>
            <a:r>
              <a:rPr lang="en-US" sz="2400" dirty="0" smtClean="0">
                <a:cs typeface="MV Boli" panose="02000500030200090000" pitchFamily="2" charset="0"/>
              </a:rPr>
              <a:t>lesser light (Moon) </a:t>
            </a:r>
            <a:r>
              <a:rPr lang="en-US" sz="2400" dirty="0">
                <a:cs typeface="MV Boli" panose="02000500030200090000" pitchFamily="2" charset="0"/>
              </a:rPr>
              <a:t>ruled over the night. </a:t>
            </a:r>
            <a:endParaRPr lang="en-US" sz="2400" dirty="0" smtClean="0">
              <a:cs typeface="MV Boli" panose="02000500030200090000" pitchFamily="2" charset="0"/>
            </a:endParaRPr>
          </a:p>
        </p:txBody>
      </p:sp>
      <p:pic>
        <p:nvPicPr>
          <p:cNvPr id="12" name="Picture Placeholder 11">
            <a:extLst>
              <a:ext uri="{FF2B5EF4-FFF2-40B4-BE49-F238E27FC236}">
                <a16:creationId xmlns:a16="http://schemas.microsoft.com/office/drawing/2014/main" xmlns="" id="{720FF12D-C019-4CDF-A4B4-72738D437FF8}"/>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456" r="456"/>
          <a:stretch>
            <a:fillRect/>
          </a:stretch>
        </p:blipFill>
        <p:spPr>
          <a:xfrm>
            <a:off x="829221" y="992558"/>
            <a:ext cx="5943600" cy="4572000"/>
          </a:xfrm>
        </p:spPr>
      </p:pic>
    </p:spTree>
    <p:extLst>
      <p:ext uri="{BB962C8B-B14F-4D97-AF65-F5344CB8AC3E}">
        <p14:creationId xmlns:p14="http://schemas.microsoft.com/office/powerpoint/2010/main" val="1791755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5000" b="-15000"/>
          </a:stretch>
        </a:blipFill>
        <a:effectLst/>
      </p:bgPr>
    </p:bg>
    <p:spTree>
      <p:nvGrpSpPr>
        <p:cNvPr id="1" name=""/>
        <p:cNvGrpSpPr/>
        <p:nvPr/>
      </p:nvGrpSpPr>
      <p:grpSpPr>
        <a:xfrm>
          <a:off x="0" y="0"/>
          <a:ext cx="0" cy="0"/>
          <a:chOff x="0" y="0"/>
          <a:chExt cx="0" cy="0"/>
        </a:xfrm>
      </p:grpSpPr>
      <p:sp>
        <p:nvSpPr>
          <p:cNvPr id="5" name="Rectangle 4"/>
          <p:cNvSpPr/>
          <p:nvPr/>
        </p:nvSpPr>
        <p:spPr>
          <a:xfrm>
            <a:off x="1448973" y="1153552"/>
            <a:ext cx="9594166" cy="4832092"/>
          </a:xfrm>
          <a:prstGeom prst="rect">
            <a:avLst/>
          </a:prstGeom>
        </p:spPr>
        <p:txBody>
          <a:bodyPr wrap="square">
            <a:spAutoFit/>
          </a:bodyPr>
          <a:lstStyle/>
          <a:p>
            <a:pPr marL="285750" indent="-285750">
              <a:buFont typeface="Arial" panose="020B0604020202020204" pitchFamily="34" charset="0"/>
              <a:buChar char="•"/>
            </a:pPr>
            <a:r>
              <a:rPr lang="en-US" sz="2800" dirty="0">
                <a:solidFill>
                  <a:schemeClr val="bg1"/>
                </a:solidFill>
                <a:cs typeface="MV Boli" panose="02000500030200090000" pitchFamily="2" charset="0"/>
              </a:rPr>
              <a:t>God said, “There will be lights across the </a:t>
            </a:r>
            <a:r>
              <a:rPr lang="en-US" sz="2800" dirty="0" smtClean="0">
                <a:solidFill>
                  <a:schemeClr val="bg1"/>
                </a:solidFill>
                <a:cs typeface="MV Boli" panose="02000500030200090000" pitchFamily="2" charset="0"/>
              </a:rPr>
              <a:t>sky.” Then God </a:t>
            </a:r>
            <a:r>
              <a:rPr lang="en-US" sz="2800" dirty="0">
                <a:solidFill>
                  <a:schemeClr val="bg1"/>
                </a:solidFill>
                <a:cs typeface="MV Boli" panose="02000500030200090000" pitchFamily="2" charset="0"/>
              </a:rPr>
              <a:t>made the stars</a:t>
            </a:r>
          </a:p>
          <a:p>
            <a:pPr marL="285750" indent="-285750">
              <a:buFont typeface="Arial" panose="020B0604020202020204" pitchFamily="34" charset="0"/>
              <a:buChar char="•"/>
            </a:pPr>
            <a:r>
              <a:rPr lang="en-US" sz="2800" dirty="0">
                <a:solidFill>
                  <a:schemeClr val="bg1"/>
                </a:solidFill>
                <a:cs typeface="MV Boli" panose="02000500030200090000" pitchFamily="2" charset="0"/>
              </a:rPr>
              <a:t>God put all these lights in the sky to shine their light on the earth.</a:t>
            </a:r>
          </a:p>
          <a:p>
            <a:pPr marL="285750" indent="-285750">
              <a:buFont typeface="Arial" panose="020B0604020202020204" pitchFamily="34" charset="0"/>
              <a:buChar char="•"/>
            </a:pPr>
            <a:r>
              <a:rPr lang="en-US" sz="2800" dirty="0">
                <a:solidFill>
                  <a:schemeClr val="bg1"/>
                </a:solidFill>
                <a:cs typeface="MV Boli" panose="02000500030200090000" pitchFamily="2" charset="0"/>
              </a:rPr>
              <a:t>They were to rule over the day and night. They were to separate the time of light from the time of dark.</a:t>
            </a:r>
          </a:p>
          <a:p>
            <a:pPr marL="285750" indent="-285750">
              <a:buFont typeface="Arial" panose="020B0604020202020204" pitchFamily="34" charset="0"/>
              <a:buChar char="•"/>
            </a:pPr>
            <a:r>
              <a:rPr lang="en-US" sz="2800" dirty="0">
                <a:solidFill>
                  <a:schemeClr val="bg1"/>
                </a:solidFill>
                <a:cs typeface="MV Boli" panose="02000500030200090000" pitchFamily="2" charset="0"/>
              </a:rPr>
              <a:t>God looked at what he had made. He saw that it was </a:t>
            </a:r>
            <a:r>
              <a:rPr lang="en-US" sz="2800" dirty="0" smtClean="0">
                <a:solidFill>
                  <a:schemeClr val="bg1"/>
                </a:solidFill>
                <a:cs typeface="MV Boli" panose="02000500030200090000" pitchFamily="2" charset="0"/>
              </a:rPr>
              <a:t>GOOD.</a:t>
            </a:r>
            <a:endParaRPr lang="en-US" sz="2800" dirty="0">
              <a:solidFill>
                <a:schemeClr val="bg1"/>
              </a:solidFill>
              <a:cs typeface="MV Boli" panose="02000500030200090000" pitchFamily="2" charset="0"/>
            </a:endParaRPr>
          </a:p>
          <a:p>
            <a:pPr marL="285750" indent="-285750">
              <a:buFont typeface="Arial" panose="020B0604020202020204" pitchFamily="34" charset="0"/>
              <a:buChar char="•"/>
            </a:pPr>
            <a:r>
              <a:rPr lang="en-US" sz="2800" dirty="0">
                <a:solidFill>
                  <a:schemeClr val="bg1"/>
                </a:solidFill>
                <a:cs typeface="MV Boli" panose="02000500030200090000" pitchFamily="2" charset="0"/>
              </a:rPr>
              <a:t>Evening passed and it was </a:t>
            </a:r>
            <a:r>
              <a:rPr lang="en-US" sz="2800" dirty="0" smtClean="0">
                <a:solidFill>
                  <a:schemeClr val="bg1"/>
                </a:solidFill>
                <a:cs typeface="MV Boli" panose="02000500030200090000" pitchFamily="2" charset="0"/>
              </a:rPr>
              <a:t>morning, that </a:t>
            </a:r>
            <a:r>
              <a:rPr lang="en-US" sz="2800" dirty="0">
                <a:solidFill>
                  <a:schemeClr val="bg1"/>
                </a:solidFill>
                <a:cs typeface="MV Boli" panose="02000500030200090000" pitchFamily="2" charset="0"/>
              </a:rPr>
              <a:t>was the fourth day.</a:t>
            </a:r>
            <a:endParaRPr lang="en-US" sz="2800" dirty="0">
              <a:solidFill>
                <a:schemeClr val="bg1"/>
              </a:solidFill>
              <a:cs typeface="MV Boli" panose="02000500030200090000" pitchFamily="2" charset="0"/>
            </a:endParaRPr>
          </a:p>
        </p:txBody>
      </p:sp>
      <p:sp>
        <p:nvSpPr>
          <p:cNvPr id="6" name="Rectangle 5"/>
          <p:cNvSpPr/>
          <p:nvPr/>
        </p:nvSpPr>
        <p:spPr>
          <a:xfrm>
            <a:off x="3663484" y="290118"/>
            <a:ext cx="5165144" cy="584775"/>
          </a:xfrm>
          <a:prstGeom prst="rect">
            <a:avLst/>
          </a:prstGeom>
        </p:spPr>
        <p:txBody>
          <a:bodyPr wrap="square">
            <a:spAutoFit/>
          </a:bodyPr>
          <a:lstStyle/>
          <a:p>
            <a:r>
              <a:rPr lang="en-US" sz="3200" dirty="0">
                <a:solidFill>
                  <a:schemeClr val="bg1"/>
                </a:solidFill>
              </a:rPr>
              <a:t>Day 4 </a:t>
            </a:r>
            <a:r>
              <a:rPr lang="en-US" sz="3200" dirty="0" smtClean="0">
                <a:solidFill>
                  <a:schemeClr val="bg1"/>
                </a:solidFill>
              </a:rPr>
              <a:t>Continued…</a:t>
            </a:r>
            <a:endParaRPr lang="en-AU" sz="3200" dirty="0">
              <a:solidFill>
                <a:schemeClr val="bg1"/>
              </a:solidFill>
            </a:endParaRPr>
          </a:p>
        </p:txBody>
      </p:sp>
    </p:spTree>
    <p:extLst>
      <p:ext uri="{BB962C8B-B14F-4D97-AF65-F5344CB8AC3E}">
        <p14:creationId xmlns:p14="http://schemas.microsoft.com/office/powerpoint/2010/main" val="6940770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154712" y="125343"/>
            <a:ext cx="1612273" cy="593557"/>
          </a:xfrm>
          <a:solidFill>
            <a:schemeClr val="bg1">
              <a:alpha val="45000"/>
            </a:schemeClr>
          </a:solidFill>
        </p:spPr>
        <p:txBody>
          <a:bodyPr>
            <a:normAutofit/>
          </a:bodyPr>
          <a:lstStyle/>
          <a:p>
            <a:r>
              <a:rPr lang="en-AU" sz="2800" dirty="0"/>
              <a:t>Day 5</a:t>
            </a:r>
          </a:p>
        </p:txBody>
      </p:sp>
      <p:sp>
        <p:nvSpPr>
          <p:cNvPr id="4" name="Text Placeholder 3"/>
          <p:cNvSpPr>
            <a:spLocks noGrp="1"/>
          </p:cNvSpPr>
          <p:nvPr>
            <p:ph type="body" sz="half" idx="2"/>
          </p:nvPr>
        </p:nvSpPr>
        <p:spPr>
          <a:xfrm>
            <a:off x="7154712" y="936951"/>
            <a:ext cx="4353058" cy="5921049"/>
          </a:xfrm>
          <a:solidFill>
            <a:schemeClr val="bg1">
              <a:alpha val="61000"/>
            </a:schemeClr>
          </a:solidFill>
        </p:spPr>
        <p:txBody>
          <a:bodyPr>
            <a:noAutofit/>
          </a:bodyPr>
          <a:lstStyle/>
          <a:p>
            <a:pPr marL="285750" indent="-285750">
              <a:buFont typeface="Arial" panose="020B0604020202020204" pitchFamily="34" charset="0"/>
              <a:buChar char="•"/>
            </a:pPr>
            <a:r>
              <a:rPr lang="en-AU" sz="1600" dirty="0">
                <a:solidFill>
                  <a:schemeClr val="bg2">
                    <a:lumMod val="10000"/>
                  </a:schemeClr>
                </a:solidFill>
              </a:rPr>
              <a:t>God said, ‘The waters will become full with many living things . Birds will appear and fly above the earth, all across the sky.’</a:t>
            </a:r>
          </a:p>
          <a:p>
            <a:pPr marL="285750" indent="-285750">
              <a:buFont typeface="Arial" panose="020B0604020202020204" pitchFamily="34" charset="0"/>
              <a:buChar char="•"/>
            </a:pPr>
            <a:r>
              <a:rPr lang="en-AU" sz="1600" dirty="0">
                <a:solidFill>
                  <a:schemeClr val="bg2">
                    <a:lumMod val="10000"/>
                  </a:schemeClr>
                </a:solidFill>
              </a:rPr>
              <a:t>God made big animals to live in the sea. He made every different kind of living thing that filled the sea. He made every different bird to fly in the sky. God looked at what he made. He saw that it was </a:t>
            </a:r>
            <a:r>
              <a:rPr lang="en-AU" sz="1600" dirty="0" smtClean="0">
                <a:solidFill>
                  <a:schemeClr val="bg2">
                    <a:lumMod val="10000"/>
                  </a:schemeClr>
                </a:solidFill>
              </a:rPr>
              <a:t>GOOD</a:t>
            </a:r>
            <a:r>
              <a:rPr lang="en-AU" sz="1600" dirty="0" smtClean="0">
                <a:solidFill>
                  <a:schemeClr val="bg2">
                    <a:lumMod val="10000"/>
                  </a:schemeClr>
                </a:solidFill>
              </a:rPr>
              <a:t>.</a:t>
            </a:r>
            <a:endParaRPr lang="en-AU" sz="1600" dirty="0">
              <a:solidFill>
                <a:schemeClr val="bg2">
                  <a:lumMod val="10000"/>
                </a:schemeClr>
              </a:solidFill>
            </a:endParaRPr>
          </a:p>
          <a:p>
            <a:pPr marL="285750" indent="-285750">
              <a:buFont typeface="Arial" panose="020B0604020202020204" pitchFamily="34" charset="0"/>
              <a:buChar char="•"/>
            </a:pPr>
            <a:r>
              <a:rPr lang="en-AU" sz="1600" dirty="0">
                <a:solidFill>
                  <a:schemeClr val="bg2">
                    <a:lumMod val="10000"/>
                  </a:schemeClr>
                </a:solidFill>
              </a:rPr>
              <a:t>God blessed all of them. He said to them, ‘Give birth to many young one, so that you grow in number. Fill all the water in the seas. The birds also should become every many, all across the earth</a:t>
            </a:r>
          </a:p>
          <a:p>
            <a:pPr marL="285750" indent="-285750">
              <a:buFont typeface="Arial" panose="020B0604020202020204" pitchFamily="34" charset="0"/>
              <a:buChar char="•"/>
            </a:pPr>
            <a:r>
              <a:rPr lang="en-AU" sz="1600" dirty="0">
                <a:solidFill>
                  <a:schemeClr val="bg2">
                    <a:lumMod val="10000"/>
                  </a:schemeClr>
                </a:solidFill>
              </a:rPr>
              <a:t>Evening passed and then it was morning.</a:t>
            </a:r>
          </a:p>
          <a:p>
            <a:pPr marL="285750" indent="-285750">
              <a:buFont typeface="Arial" panose="020B0604020202020204" pitchFamily="34" charset="0"/>
              <a:buChar char="•"/>
            </a:pPr>
            <a:r>
              <a:rPr lang="en-AU" sz="1600" dirty="0">
                <a:solidFill>
                  <a:schemeClr val="bg2">
                    <a:lumMod val="10000"/>
                  </a:schemeClr>
                </a:solidFill>
              </a:rPr>
              <a:t>That was the fifth day</a:t>
            </a:r>
          </a:p>
        </p:txBody>
      </p:sp>
      <p:pic>
        <p:nvPicPr>
          <p:cNvPr id="7" name="Picture Placeholder 6">
            <a:extLst>
              <a:ext uri="{FF2B5EF4-FFF2-40B4-BE49-F238E27FC236}">
                <a16:creationId xmlns:a16="http://schemas.microsoft.com/office/drawing/2014/main" xmlns="" id="{D85AE4CA-8171-4BED-ABF2-20AAC960C2F3}"/>
              </a:ext>
            </a:extLst>
          </p:cNvPr>
          <p:cNvPicPr>
            <a:picLocks noGrp="1" noChangeAspect="1"/>
          </p:cNvPicPr>
          <p:nvPr>
            <p:ph type="pic" idx="1"/>
          </p:nvPr>
        </p:nvPicPr>
        <p:blipFill>
          <a:blip r:embed="rId3">
            <a:extLst>
              <a:ext uri="{28A0092B-C50C-407E-A947-70E740481C1C}">
                <a14:useLocalDpi xmlns:a14="http://schemas.microsoft.com/office/drawing/2010/main" val="0"/>
              </a:ext>
            </a:extLst>
          </a:blip>
          <a:srcRect l="9375" r="9375"/>
          <a:stretch>
            <a:fillRect/>
          </a:stretch>
        </p:blipFill>
        <p:spPr/>
      </p:pic>
    </p:spTree>
    <p:extLst>
      <p:ext uri="{BB962C8B-B14F-4D97-AF65-F5344CB8AC3E}">
        <p14:creationId xmlns:p14="http://schemas.microsoft.com/office/powerpoint/2010/main" val="4174914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Nature Illustration 16x9">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03431377.potx" id="{56A48130-F36A-41C3-8C0C-0EF853C6708B}" vid="{0432F83B-7085-406B-BFE7-677E72A6CADA}"/>
    </a:ext>
  </a:extLst>
</a:theme>
</file>

<file path=ppt/theme/theme2.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DEBF05463A9A54C9D8752E92E9D7A23" ma:contentTypeVersion="14" ma:contentTypeDescription="Create a new document." ma:contentTypeScope="" ma:versionID="ce26dc79fd9a008d90a12e05697571eb">
  <xsd:schema xmlns:xsd="http://www.w3.org/2001/XMLSchema" xmlns:xs="http://www.w3.org/2001/XMLSchema" xmlns:p="http://schemas.microsoft.com/office/2006/metadata/properties" xmlns:ns2="b19fc942-6276-4881-9093-266396c5d562" xmlns:ns3="56e7d236-60ab-424a-bc1d-a59b88f1d5c0" targetNamespace="http://schemas.microsoft.com/office/2006/metadata/properties" ma:root="true" ma:fieldsID="6b6e24659903b56acdd7f542e11429fc" ns2:_="" ns3:_="">
    <xsd:import namespace="b19fc942-6276-4881-9093-266396c5d562"/>
    <xsd:import namespace="56e7d236-60ab-424a-bc1d-a59b88f1d5c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19fc942-6276-4881-9093-266396c5d56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6e7d236-60ab-424a-bc1d-a59b88f1d5c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BF13176-DA96-44C1-8C01-EA4CDFC935F6}"/>
</file>

<file path=customXml/itemProps2.xml><?xml version="1.0" encoding="utf-8"?>
<ds:datastoreItem xmlns:ds="http://schemas.openxmlformats.org/officeDocument/2006/customXml" ds:itemID="{9C370BA5-B50E-4004-AC3F-BC40E91BC14D}"/>
</file>

<file path=customXml/itemProps3.xml><?xml version="1.0" encoding="utf-8"?>
<ds:datastoreItem xmlns:ds="http://schemas.openxmlformats.org/officeDocument/2006/customXml" ds:itemID="{CA3B95BF-F640-47D9-B0B2-5B1933C802C1}"/>
</file>

<file path=docProps/app.xml><?xml version="1.0" encoding="utf-8"?>
<Properties xmlns="http://schemas.openxmlformats.org/officeDocument/2006/extended-properties" xmlns:vt="http://schemas.openxmlformats.org/officeDocument/2006/docPropsVTypes">
  <Template>Rainbow presentation</Template>
  <TotalTime>3267</TotalTime>
  <Words>1066</Words>
  <Application>Microsoft Office PowerPoint</Application>
  <PresentationFormat>Widescreen</PresentationFormat>
  <Paragraphs>58</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MV Boli</vt:lpstr>
      <vt:lpstr>Segoe Print</vt:lpstr>
      <vt:lpstr>Nature Illustration 16x9</vt:lpstr>
      <vt:lpstr>PowerPoint Presentation</vt:lpstr>
      <vt:lpstr>The Creation Story</vt:lpstr>
      <vt:lpstr>Day 1</vt:lpstr>
      <vt:lpstr>Day 2</vt:lpstr>
      <vt:lpstr>Day 3   </vt:lpstr>
      <vt:lpstr>Day 3 Continued…</vt:lpstr>
      <vt:lpstr>Day 4 </vt:lpstr>
      <vt:lpstr>PowerPoint Presentation</vt:lpstr>
      <vt:lpstr>Day 5</vt:lpstr>
      <vt:lpstr>Day 6</vt:lpstr>
      <vt:lpstr>Day 6</vt:lpstr>
      <vt:lpstr>Day 6</vt:lpstr>
      <vt:lpstr>PowerPoint Presentation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Layout</dc:title>
  <dc:creator>Adi Mariana Waqa</dc:creator>
  <cp:lastModifiedBy>Adi Mariana Waqa</cp:lastModifiedBy>
  <cp:revision>101</cp:revision>
  <dcterms:created xsi:type="dcterms:W3CDTF">2021-06-27T16:06:23Z</dcterms:created>
  <dcterms:modified xsi:type="dcterms:W3CDTF">2021-08-18T23:17:57Z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0x0101008DEBF05463A9A54C9D8752E92E9D7A23</vt:lpwstr>
  </property>
</Properties>
</file>