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4" r:id="rId2"/>
    <p:sldId id="263" r:id="rId3"/>
    <p:sldId id="265" r:id="rId4"/>
    <p:sldId id="261" r:id="rId5"/>
    <p:sldId id="268" r:id="rId6"/>
    <p:sldId id="274" r:id="rId7"/>
    <p:sldId id="289" r:id="rId8"/>
    <p:sldId id="286" r:id="rId9"/>
    <p:sldId id="266" r:id="rId10"/>
    <p:sldId id="259" r:id="rId11"/>
    <p:sldId id="26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5CFEF"/>
    <a:srgbClr val="00DBFF"/>
    <a:srgbClr val="83A8F1"/>
    <a:srgbClr val="CEB0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7"/>
    <p:restoredTop sz="96327"/>
  </p:normalViewPr>
  <p:slideViewPr>
    <p:cSldViewPr snapToGrid="0" snapToObjects="1">
      <p:cViewPr varScale="1">
        <p:scale>
          <a:sx n="127" d="100"/>
          <a:sy n="127" d="100"/>
        </p:scale>
        <p:origin x="23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678426" y="889820"/>
            <a:ext cx="9989574" cy="3598606"/>
          </a:xfrm>
        </p:spPr>
        <p:txBody>
          <a:bodyPr anchor="t">
            <a:normAutofit/>
          </a:bodyPr>
          <a:lstStyle>
            <a:lvl1pPr algn="l">
              <a:defRPr sz="5400"/>
            </a:lvl1pPr>
          </a:lstStyle>
          <a:p>
            <a:r>
              <a:rPr lang="en-US" dirty="0"/>
              <a:t>Click to edit Master title style</a:t>
            </a:r>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678426" y="4488426"/>
            <a:ext cx="6991776" cy="1302774"/>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fld id="{2F3E8B1C-86EF-43CF-8304-249481088644}" type="datetimeFigureOut">
              <a:rPr lang="en-US" smtClean="0"/>
              <a:t>6/4/22</a:t>
            </a:fld>
            <a:endParaRPr lang="en-US"/>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8120605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359C1-C098-4BF4-A55D-782F4E606B8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D343C7E-1E8B-4D38-9B81-1AA2A8978E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A70B00-53AE-4D3F-91BE-A8D789ED9864}"/>
              </a:ext>
            </a:extLst>
          </p:cNvPr>
          <p:cNvSpPr>
            <a:spLocks noGrp="1"/>
          </p:cNvSpPr>
          <p:nvPr>
            <p:ph type="dt" sz="half" idx="10"/>
          </p:nvPr>
        </p:nvSpPr>
        <p:spPr/>
        <p:txBody>
          <a:bodyPr/>
          <a:lstStyle/>
          <a:p>
            <a:fld id="{2F3E8B1C-86EF-43CF-8304-249481088644}" type="datetimeFigureOut">
              <a:rPr lang="en-US" smtClean="0"/>
              <a:t>6/4/22</a:t>
            </a:fld>
            <a:endParaRPr lang="en-US"/>
          </a:p>
        </p:txBody>
      </p:sp>
      <p:sp>
        <p:nvSpPr>
          <p:cNvPr id="5" name="Footer Placeholder 4">
            <a:extLst>
              <a:ext uri="{FF2B5EF4-FFF2-40B4-BE49-F238E27FC236}">
                <a16:creationId xmlns:a16="http://schemas.microsoft.com/office/drawing/2014/main" id="{06647FC7-8124-4F70-A849-B6BCC5189C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7CEBE4-50DC-47DB-B699-CCC024336C9F}"/>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25176566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418279-D3B8-4C6A-AB74-9DE377771270}"/>
              </a:ext>
            </a:extLst>
          </p:cNvPr>
          <p:cNvSpPr>
            <a:spLocks noGrp="1"/>
          </p:cNvSpPr>
          <p:nvPr>
            <p:ph type="title" orient="vert"/>
          </p:nvPr>
        </p:nvSpPr>
        <p:spPr>
          <a:xfrm>
            <a:off x="9242322" y="997974"/>
            <a:ext cx="2349043" cy="4984956"/>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E28F733C-9309-4197-BACA-207CDC8935C9}"/>
              </a:ext>
            </a:extLst>
          </p:cNvPr>
          <p:cNvSpPr>
            <a:spLocks noGrp="1"/>
          </p:cNvSpPr>
          <p:nvPr>
            <p:ph type="body" orient="vert" idx="1"/>
          </p:nvPr>
        </p:nvSpPr>
        <p:spPr>
          <a:xfrm>
            <a:off x="838200" y="997973"/>
            <a:ext cx="8404122" cy="4984956"/>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56ACD4D0-5BE6-412D-B08B-5DFFD593513E}"/>
              </a:ext>
            </a:extLst>
          </p:cNvPr>
          <p:cNvSpPr>
            <a:spLocks noGrp="1"/>
          </p:cNvSpPr>
          <p:nvPr>
            <p:ph type="dt" sz="half" idx="10"/>
          </p:nvPr>
        </p:nvSpPr>
        <p:spPr/>
        <p:txBody>
          <a:bodyPr/>
          <a:lstStyle/>
          <a:p>
            <a:fld id="{2F3E8B1C-86EF-43CF-8304-249481088644}" type="datetimeFigureOut">
              <a:rPr lang="en-US" smtClean="0"/>
              <a:t>6/4/22</a:t>
            </a:fld>
            <a:endParaRPr lang="en-US"/>
          </a:p>
        </p:txBody>
      </p:sp>
      <p:sp>
        <p:nvSpPr>
          <p:cNvPr id="5" name="Footer Placeholder 4">
            <a:extLst>
              <a:ext uri="{FF2B5EF4-FFF2-40B4-BE49-F238E27FC236}">
                <a16:creationId xmlns:a16="http://schemas.microsoft.com/office/drawing/2014/main" id="{55021651-B786-4A39-A10F-F5231D0A2C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504D2D-9379-40DE-9F45-3004BE54F16B}"/>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42334295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9058385"/>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fld id="{2F3E8B1C-86EF-43CF-8304-249481088644}" type="datetimeFigureOut">
              <a:rPr lang="en-US" smtClean="0"/>
              <a:t>6/4/22</a:t>
            </a:fld>
            <a:endParaRPr lang="en-US"/>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781032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715383" y="1709738"/>
            <a:ext cx="10632067"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715383" y="4589463"/>
            <a:ext cx="1063206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fld id="{2F3E8B1C-86EF-43CF-8304-249481088644}" type="datetimeFigureOut">
              <a:rPr lang="en-US" smtClean="0"/>
              <a:t>6/4/22</a:t>
            </a:fld>
            <a:endParaRPr lang="en-US"/>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4068184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4BD8-507D-48E4-A624-F16A741C3609}"/>
              </a:ext>
            </a:extLst>
          </p:cNvPr>
          <p:cNvSpPr>
            <a:spLocks noGrp="1"/>
          </p:cNvSpPr>
          <p:nvPr>
            <p:ph type="title"/>
          </p:nvPr>
        </p:nvSpPr>
        <p:spPr>
          <a:xfrm>
            <a:off x="700635" y="922096"/>
            <a:ext cx="10691265" cy="1127930"/>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10A07E4-3A39-457C-A059-7DFB6039D947}"/>
              </a:ext>
            </a:extLst>
          </p:cNvPr>
          <p:cNvSpPr>
            <a:spLocks noGrp="1"/>
          </p:cNvSpPr>
          <p:nvPr>
            <p:ph sz="half" idx="1"/>
          </p:nvPr>
        </p:nvSpPr>
        <p:spPr>
          <a:xfrm>
            <a:off x="715383" y="2128684"/>
            <a:ext cx="5304417" cy="384441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B141E17-47CE-4A78-B0FA-0E9786DA67C5}"/>
              </a:ext>
            </a:extLst>
          </p:cNvPr>
          <p:cNvSpPr>
            <a:spLocks noGrp="1"/>
          </p:cNvSpPr>
          <p:nvPr>
            <p:ph sz="half" idx="2"/>
          </p:nvPr>
        </p:nvSpPr>
        <p:spPr>
          <a:xfrm>
            <a:off x="6172200" y="2128684"/>
            <a:ext cx="5219700" cy="384441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89F02C13-D3ED-4044-9716-F29D79A184C9}"/>
              </a:ext>
            </a:extLst>
          </p:cNvPr>
          <p:cNvSpPr>
            <a:spLocks noGrp="1"/>
          </p:cNvSpPr>
          <p:nvPr>
            <p:ph type="dt" sz="half" idx="10"/>
          </p:nvPr>
        </p:nvSpPr>
        <p:spPr/>
        <p:txBody>
          <a:bodyPr/>
          <a:lstStyle/>
          <a:p>
            <a:fld id="{2F3E8B1C-86EF-43CF-8304-249481088644}" type="datetimeFigureOut">
              <a:rPr lang="en-US" smtClean="0"/>
              <a:t>6/4/22</a:t>
            </a:fld>
            <a:endParaRPr lang="en-US"/>
          </a:p>
        </p:txBody>
      </p:sp>
      <p:sp>
        <p:nvSpPr>
          <p:cNvPr id="6" name="Footer Placeholder 5">
            <a:extLst>
              <a:ext uri="{FF2B5EF4-FFF2-40B4-BE49-F238E27FC236}">
                <a16:creationId xmlns:a16="http://schemas.microsoft.com/office/drawing/2014/main" id="{8AF334AD-FB29-4355-B5CF-85E61B4F34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5AA154-790C-4774-9C21-8C543E733F26}"/>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2905171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DD35-7673-4F88-86B0-634883B5E345}"/>
              </a:ext>
            </a:extLst>
          </p:cNvPr>
          <p:cNvSpPr>
            <a:spLocks noGrp="1"/>
          </p:cNvSpPr>
          <p:nvPr>
            <p:ph type="title"/>
          </p:nvPr>
        </p:nvSpPr>
        <p:spPr>
          <a:xfrm>
            <a:off x="685887" y="929148"/>
            <a:ext cx="10640005" cy="761540"/>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5EC820D7-3E0B-47C6-A583-C4C839C5AF03}"/>
              </a:ext>
            </a:extLst>
          </p:cNvPr>
          <p:cNvSpPr>
            <a:spLocks noGrp="1"/>
          </p:cNvSpPr>
          <p:nvPr>
            <p:ph type="body" idx="1"/>
          </p:nvPr>
        </p:nvSpPr>
        <p:spPr>
          <a:xfrm>
            <a:off x="715384" y="1681163"/>
            <a:ext cx="5282192"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6A839A7B-97D5-400F-B802-A0FF28FE9F15}"/>
              </a:ext>
            </a:extLst>
          </p:cNvPr>
          <p:cNvSpPr>
            <a:spLocks noGrp="1"/>
          </p:cNvSpPr>
          <p:nvPr>
            <p:ph sz="half" idx="2"/>
          </p:nvPr>
        </p:nvSpPr>
        <p:spPr>
          <a:xfrm>
            <a:off x="715384" y="2505075"/>
            <a:ext cx="5282192" cy="342377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C2E0ECA2-DBF1-4681-9DFA-93AFD1B371DB}"/>
              </a:ext>
            </a:extLst>
          </p:cNvPr>
          <p:cNvSpPr>
            <a:spLocks noGrp="1"/>
          </p:cNvSpPr>
          <p:nvPr>
            <p:ph type="body" sz="quarter" idx="3"/>
          </p:nvPr>
        </p:nvSpPr>
        <p:spPr>
          <a:xfrm>
            <a:off x="6172200" y="1681163"/>
            <a:ext cx="5183188"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390EBBBB-517F-4ED7-9E51-CF0F7590B4D4}"/>
              </a:ext>
            </a:extLst>
          </p:cNvPr>
          <p:cNvSpPr>
            <a:spLocks noGrp="1"/>
          </p:cNvSpPr>
          <p:nvPr>
            <p:ph sz="quarter" idx="4"/>
          </p:nvPr>
        </p:nvSpPr>
        <p:spPr>
          <a:xfrm>
            <a:off x="6172200" y="2505075"/>
            <a:ext cx="5183188" cy="34237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11B5C7-1E37-478F-B4B0-C7202FFE41B9}"/>
              </a:ext>
            </a:extLst>
          </p:cNvPr>
          <p:cNvSpPr>
            <a:spLocks noGrp="1"/>
          </p:cNvSpPr>
          <p:nvPr>
            <p:ph type="dt" sz="half" idx="10"/>
          </p:nvPr>
        </p:nvSpPr>
        <p:spPr/>
        <p:txBody>
          <a:bodyPr/>
          <a:lstStyle/>
          <a:p>
            <a:fld id="{2F3E8B1C-86EF-43CF-8304-249481088644}" type="datetimeFigureOut">
              <a:rPr lang="en-US" smtClean="0"/>
              <a:t>6/4/22</a:t>
            </a:fld>
            <a:endParaRPr lang="en-US"/>
          </a:p>
        </p:txBody>
      </p:sp>
      <p:sp>
        <p:nvSpPr>
          <p:cNvPr id="8" name="Footer Placeholder 7">
            <a:extLst>
              <a:ext uri="{FF2B5EF4-FFF2-40B4-BE49-F238E27FC236}">
                <a16:creationId xmlns:a16="http://schemas.microsoft.com/office/drawing/2014/main" id="{9153F7EF-507C-4CB3-86C5-8B34FFFC1D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8E3DEA6-E4EB-4C2A-8B4F-55EC965B6219}"/>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42660689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32964-A933-4B98-A141-A4B316DAFA9F}"/>
              </a:ext>
            </a:extLst>
          </p:cNvPr>
          <p:cNvSpPr>
            <a:spLocks noGrp="1"/>
          </p:cNvSpPr>
          <p:nvPr>
            <p:ph type="title"/>
          </p:nvPr>
        </p:nvSpPr>
        <p:spPr/>
        <p:txBody>
          <a:bodyPr/>
          <a:lstStyle/>
          <a:p>
            <a:r>
              <a:rPr lang="en-US" dirty="0"/>
              <a:t>Click to edit Master title style</a:t>
            </a:r>
          </a:p>
        </p:txBody>
      </p:sp>
      <p:sp>
        <p:nvSpPr>
          <p:cNvPr id="3" name="Date Placeholder 2">
            <a:extLst>
              <a:ext uri="{FF2B5EF4-FFF2-40B4-BE49-F238E27FC236}">
                <a16:creationId xmlns:a16="http://schemas.microsoft.com/office/drawing/2014/main" id="{5D684C9D-23DA-42B0-9DD3-7592F72E8DC9}"/>
              </a:ext>
            </a:extLst>
          </p:cNvPr>
          <p:cNvSpPr>
            <a:spLocks noGrp="1"/>
          </p:cNvSpPr>
          <p:nvPr>
            <p:ph type="dt" sz="half" idx="10"/>
          </p:nvPr>
        </p:nvSpPr>
        <p:spPr/>
        <p:txBody>
          <a:bodyPr/>
          <a:lstStyle/>
          <a:p>
            <a:fld id="{2F3E8B1C-86EF-43CF-8304-249481088644}" type="datetimeFigureOut">
              <a:rPr lang="en-US" smtClean="0"/>
              <a:t>6/4/22</a:t>
            </a:fld>
            <a:endParaRPr lang="en-US"/>
          </a:p>
        </p:txBody>
      </p:sp>
      <p:sp>
        <p:nvSpPr>
          <p:cNvPr id="4" name="Footer Placeholder 3">
            <a:extLst>
              <a:ext uri="{FF2B5EF4-FFF2-40B4-BE49-F238E27FC236}">
                <a16:creationId xmlns:a16="http://schemas.microsoft.com/office/drawing/2014/main" id="{68BF8F05-876F-49D8-AE30-5BB2A91ECD5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53D20DA-9260-4577-BB51-789570A243AF}"/>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8201612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C1F24-E0A1-45A7-8EF5-92CD9799341C}"/>
              </a:ext>
            </a:extLst>
          </p:cNvPr>
          <p:cNvSpPr>
            <a:spLocks noGrp="1"/>
          </p:cNvSpPr>
          <p:nvPr>
            <p:ph type="dt" sz="half" idx="10"/>
          </p:nvPr>
        </p:nvSpPr>
        <p:spPr/>
        <p:txBody>
          <a:bodyPr/>
          <a:lstStyle/>
          <a:p>
            <a:fld id="{2F3E8B1C-86EF-43CF-8304-249481088644}" type="datetimeFigureOut">
              <a:rPr lang="en-US" smtClean="0"/>
              <a:t>6/4/22</a:t>
            </a:fld>
            <a:endParaRPr lang="en-US"/>
          </a:p>
        </p:txBody>
      </p:sp>
      <p:sp>
        <p:nvSpPr>
          <p:cNvPr id="3" name="Footer Placeholder 2">
            <a:extLst>
              <a:ext uri="{FF2B5EF4-FFF2-40B4-BE49-F238E27FC236}">
                <a16:creationId xmlns:a16="http://schemas.microsoft.com/office/drawing/2014/main" id="{3E021C19-210E-46B0-9036-5D8AECC9260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A880FEF-487E-44DF-8615-DF2210419602}"/>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769251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68EE-74C8-43A6-90BC-2DDD965CF64A}"/>
              </a:ext>
            </a:extLst>
          </p:cNvPr>
          <p:cNvSpPr>
            <a:spLocks noGrp="1"/>
          </p:cNvSpPr>
          <p:nvPr>
            <p:ph type="title"/>
          </p:nvPr>
        </p:nvSpPr>
        <p:spPr>
          <a:xfrm>
            <a:off x="678426" y="781665"/>
            <a:ext cx="4093599" cy="1223452"/>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971C35AC-CAE3-48CF-A3E4-A075C9FDD7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2D9D03EA-5FAD-4609-A2B8-624E426847E3}"/>
              </a:ext>
            </a:extLst>
          </p:cNvPr>
          <p:cNvSpPr>
            <a:spLocks noGrp="1"/>
          </p:cNvSpPr>
          <p:nvPr>
            <p:ph type="body" sz="half" idx="2"/>
          </p:nvPr>
        </p:nvSpPr>
        <p:spPr>
          <a:xfrm>
            <a:off x="688258" y="2315497"/>
            <a:ext cx="4093599" cy="35534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B58D2EA-2191-4216-B64D-067BDFE12375}"/>
              </a:ext>
            </a:extLst>
          </p:cNvPr>
          <p:cNvSpPr>
            <a:spLocks noGrp="1"/>
          </p:cNvSpPr>
          <p:nvPr>
            <p:ph type="dt" sz="half" idx="10"/>
          </p:nvPr>
        </p:nvSpPr>
        <p:spPr/>
        <p:txBody>
          <a:bodyPr/>
          <a:lstStyle/>
          <a:p>
            <a:fld id="{2F3E8B1C-86EF-43CF-8304-249481088644}" type="datetimeFigureOut">
              <a:rPr lang="en-US" smtClean="0"/>
              <a:t>6/4/22</a:t>
            </a:fld>
            <a:endParaRPr lang="en-US"/>
          </a:p>
        </p:txBody>
      </p:sp>
      <p:sp>
        <p:nvSpPr>
          <p:cNvPr id="6" name="Footer Placeholder 5">
            <a:extLst>
              <a:ext uri="{FF2B5EF4-FFF2-40B4-BE49-F238E27FC236}">
                <a16:creationId xmlns:a16="http://schemas.microsoft.com/office/drawing/2014/main" id="{78042128-DAB4-481C-BEE6-3523E8E88B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E50E382-C500-4A4C-A7C6-43860383AB91}"/>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2055967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FE98B-EACF-4251-A8AF-0D9EDD17C664}"/>
              </a:ext>
            </a:extLst>
          </p:cNvPr>
          <p:cNvSpPr>
            <a:spLocks noGrp="1"/>
          </p:cNvSpPr>
          <p:nvPr>
            <p:ph type="title"/>
          </p:nvPr>
        </p:nvSpPr>
        <p:spPr>
          <a:xfrm>
            <a:off x="683342" y="1066800"/>
            <a:ext cx="4103431" cy="1317523"/>
          </a:xfrm>
        </p:spPr>
        <p:txBody>
          <a:bodyPr anchor="b"/>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3905F473-761A-4002-AF70-9FF878D0139E}"/>
              </a:ext>
            </a:extLst>
          </p:cNvPr>
          <p:cNvSpPr>
            <a:spLocks noGrp="1"/>
          </p:cNvSpPr>
          <p:nvPr>
            <p:ph type="pic" idx="1"/>
          </p:nvPr>
        </p:nvSpPr>
        <p:spPr>
          <a:xfrm>
            <a:off x="5183188" y="1066800"/>
            <a:ext cx="6172200" cy="4794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A0C2E6A-F834-4540-BB00-E13CB45DC362}"/>
              </a:ext>
            </a:extLst>
          </p:cNvPr>
          <p:cNvSpPr>
            <a:spLocks noGrp="1"/>
          </p:cNvSpPr>
          <p:nvPr>
            <p:ph type="body" sz="half" idx="2"/>
          </p:nvPr>
        </p:nvSpPr>
        <p:spPr>
          <a:xfrm>
            <a:off x="683342" y="2552700"/>
            <a:ext cx="4103431" cy="33162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F0C38EAB-AD63-415C-B263-BA1D8FBE3CB0}"/>
              </a:ext>
            </a:extLst>
          </p:cNvPr>
          <p:cNvSpPr>
            <a:spLocks noGrp="1"/>
          </p:cNvSpPr>
          <p:nvPr>
            <p:ph type="dt" sz="half" idx="10"/>
          </p:nvPr>
        </p:nvSpPr>
        <p:spPr/>
        <p:txBody>
          <a:bodyPr/>
          <a:lstStyle/>
          <a:p>
            <a:fld id="{2F3E8B1C-86EF-43CF-8304-249481088644}" type="datetimeFigureOut">
              <a:rPr lang="en-US" smtClean="0"/>
              <a:t>6/4/22</a:t>
            </a:fld>
            <a:endParaRPr lang="en-US"/>
          </a:p>
        </p:txBody>
      </p:sp>
      <p:sp>
        <p:nvSpPr>
          <p:cNvPr id="6" name="Footer Placeholder 5">
            <a:extLst>
              <a:ext uri="{FF2B5EF4-FFF2-40B4-BE49-F238E27FC236}">
                <a16:creationId xmlns:a16="http://schemas.microsoft.com/office/drawing/2014/main" id="{422E5541-B6DE-45E8-BCFE-0DFC4F57407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B78D45-289B-46AF-8CB9-E6150BEA17ED}"/>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19747800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700635" y="922096"/>
            <a:ext cx="10691265" cy="137103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700635" y="2293126"/>
            <a:ext cx="10691265" cy="363608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8369448" y="6356350"/>
            <a:ext cx="2592594" cy="365125"/>
          </a:xfrm>
          <a:prstGeom prst="rect">
            <a:avLst/>
          </a:prstGeom>
        </p:spPr>
        <p:txBody>
          <a:bodyPr vert="horz" lIns="91440" tIns="45720" rIns="91440" bIns="45720" rtlCol="0" anchor="ctr"/>
          <a:lstStyle>
            <a:lvl1pPr algn="r">
              <a:defRPr sz="1050">
                <a:solidFill>
                  <a:schemeClr val="tx1"/>
                </a:solidFill>
                <a:latin typeface="+mj-lt"/>
              </a:defRPr>
            </a:lvl1pPr>
          </a:lstStyle>
          <a:p>
            <a:fld id="{2F3E8B1C-86EF-43CF-8304-249481088644}" type="datetimeFigureOut">
              <a:rPr lang="en-US" smtClean="0"/>
              <a:pPr/>
              <a:t>6/4/22</a:t>
            </a:fld>
            <a:endParaRPr lang="en-US" dirty="0"/>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715383" y="6356350"/>
            <a:ext cx="4539727" cy="365125"/>
          </a:xfrm>
          <a:prstGeom prst="rect">
            <a:avLst/>
          </a:prstGeom>
        </p:spPr>
        <p:txBody>
          <a:bodyPr vert="horz" lIns="91440" tIns="45720" rIns="91440" bIns="45720" rtlCol="0" anchor="ctr"/>
          <a:lstStyle>
            <a:lvl1pPr algn="l">
              <a:defRPr sz="1050">
                <a:solidFill>
                  <a:schemeClr val="tx1"/>
                </a:solidFill>
                <a:latin typeface="+mj-lt"/>
              </a:defRPr>
            </a:lvl1pPr>
          </a:lstStyle>
          <a:p>
            <a:endParaRPr lang="en-US" dirty="0"/>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10919012" y="6356350"/>
            <a:ext cx="672354" cy="365125"/>
          </a:xfrm>
          <a:prstGeom prst="rect">
            <a:avLst/>
          </a:prstGeom>
        </p:spPr>
        <p:txBody>
          <a:bodyPr vert="horz" lIns="91440" tIns="45720" rIns="91440" bIns="45720" rtlCol="0" anchor="ctr"/>
          <a:lstStyle>
            <a:lvl1pPr algn="r">
              <a:defRPr sz="1800">
                <a:solidFill>
                  <a:schemeClr val="tx1"/>
                </a:solidFill>
              </a:defRPr>
            </a:lvl1pPr>
          </a:lstStyle>
          <a:p>
            <a:fld id="{C3DB2ADC-AF19-4574-8C10-79B5B04FCA27}" type="slidenum">
              <a:rPr lang="en-US" smtClean="0"/>
              <a:pPr/>
              <a:t>‹#›</a:t>
            </a:fld>
            <a:endParaRPr lang="en-US" dirty="0"/>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086592"/>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 id="2147483672" r:id="rId12"/>
  </p:sldLayoutIdLst>
  <p:txStyles>
    <p:title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Video 3">
            <a:extLst>
              <a:ext uri="{FF2B5EF4-FFF2-40B4-BE49-F238E27FC236}">
                <a16:creationId xmlns:a16="http://schemas.microsoft.com/office/drawing/2014/main" id="{9132AA77-4890-B174-057C-65C77924A925}"/>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t="284" r="-1" b="-1"/>
          <a:stretch/>
        </p:blipFill>
        <p:spPr>
          <a:xfrm>
            <a:off x="20" y="1"/>
            <a:ext cx="12191980" cy="6858000"/>
          </a:xfrm>
          <a:prstGeom prst="rect">
            <a:avLst/>
          </a:prstGeom>
        </p:spPr>
      </p:pic>
      <p:sp>
        <p:nvSpPr>
          <p:cNvPr id="2" name="Title 1">
            <a:extLst>
              <a:ext uri="{FF2B5EF4-FFF2-40B4-BE49-F238E27FC236}">
                <a16:creationId xmlns:a16="http://schemas.microsoft.com/office/drawing/2014/main" id="{4D17E6FB-3973-7B21-0D20-0336925007F0}"/>
              </a:ext>
            </a:extLst>
          </p:cNvPr>
          <p:cNvSpPr>
            <a:spLocks noGrp="1"/>
          </p:cNvSpPr>
          <p:nvPr>
            <p:ph type="ctrTitle"/>
          </p:nvPr>
        </p:nvSpPr>
        <p:spPr>
          <a:xfrm>
            <a:off x="676372" y="908794"/>
            <a:ext cx="10835191" cy="806297"/>
          </a:xfrm>
        </p:spPr>
        <p:txBody>
          <a:bodyPr>
            <a:normAutofit/>
          </a:bodyPr>
          <a:lstStyle/>
          <a:p>
            <a:pPr algn="ctr"/>
            <a:r>
              <a:rPr lang="en-US" sz="4000" dirty="0">
                <a:solidFill>
                  <a:srgbClr val="FF0000"/>
                </a:solidFill>
              </a:rPr>
              <a:t>Creating a new culture in supervision</a:t>
            </a:r>
          </a:p>
        </p:txBody>
      </p:sp>
      <p:sp>
        <p:nvSpPr>
          <p:cNvPr id="3" name="Subtitle 2">
            <a:extLst>
              <a:ext uri="{FF2B5EF4-FFF2-40B4-BE49-F238E27FC236}">
                <a16:creationId xmlns:a16="http://schemas.microsoft.com/office/drawing/2014/main" id="{30CD153B-D15B-A05F-F383-C51E4AAF556F}"/>
              </a:ext>
            </a:extLst>
          </p:cNvPr>
          <p:cNvSpPr>
            <a:spLocks noGrp="1"/>
          </p:cNvSpPr>
          <p:nvPr>
            <p:ph type="subTitle" idx="1"/>
          </p:nvPr>
        </p:nvSpPr>
        <p:spPr>
          <a:xfrm>
            <a:off x="695324" y="1715090"/>
            <a:ext cx="10163175" cy="449465"/>
          </a:xfrm>
        </p:spPr>
        <p:txBody>
          <a:bodyPr anchor="t">
            <a:noAutofit/>
          </a:bodyPr>
          <a:lstStyle/>
          <a:p>
            <a:pPr algn="ctr"/>
            <a:r>
              <a:rPr lang="en-US" sz="2400" dirty="0">
                <a:solidFill>
                  <a:srgbClr val="FF0000"/>
                </a:solidFill>
              </a:rPr>
              <a:t>A culture of Pastoral Support and Ministry Review</a:t>
            </a:r>
          </a:p>
        </p:txBody>
      </p:sp>
      <p:sp>
        <p:nvSpPr>
          <p:cNvPr id="5" name="TextBox 4">
            <a:extLst>
              <a:ext uri="{FF2B5EF4-FFF2-40B4-BE49-F238E27FC236}">
                <a16:creationId xmlns:a16="http://schemas.microsoft.com/office/drawing/2014/main" id="{959D1E47-E84A-AC38-D04A-5CA298660E73}"/>
              </a:ext>
            </a:extLst>
          </p:cNvPr>
          <p:cNvSpPr txBox="1"/>
          <p:nvPr/>
        </p:nvSpPr>
        <p:spPr>
          <a:xfrm>
            <a:off x="355825" y="2432424"/>
            <a:ext cx="10842171" cy="5786199"/>
          </a:xfrm>
          <a:prstGeom prst="rect">
            <a:avLst/>
          </a:prstGeom>
          <a:noFill/>
        </p:spPr>
        <p:txBody>
          <a:bodyPr wrap="square" rtlCol="0">
            <a:spAutoFit/>
          </a:bodyPr>
          <a:lstStyle/>
          <a:p>
            <a:r>
              <a:rPr lang="en-US" sz="2800" dirty="0"/>
              <a:t>Stressors in Ministry</a:t>
            </a:r>
          </a:p>
          <a:p>
            <a:endParaRPr lang="en-US" dirty="0"/>
          </a:p>
          <a:p>
            <a:r>
              <a:rPr lang="en-AU" sz="2400" dirty="0"/>
              <a:t>Role ambiguity</a:t>
            </a:r>
          </a:p>
          <a:p>
            <a:r>
              <a:rPr lang="en-AU" sz="2400" dirty="0"/>
              <a:t>Role overload</a:t>
            </a:r>
          </a:p>
          <a:p>
            <a:r>
              <a:rPr lang="en-AU" sz="2400" dirty="0"/>
              <a:t>Role conflict</a:t>
            </a:r>
          </a:p>
          <a:p>
            <a:r>
              <a:rPr lang="en-AU" sz="2400" dirty="0"/>
              <a:t>Lack of clear boundaries between work and non-work</a:t>
            </a:r>
          </a:p>
          <a:p>
            <a:r>
              <a:rPr lang="en-AU" sz="2400" dirty="0"/>
              <a:t>Isolation</a:t>
            </a:r>
          </a:p>
          <a:p>
            <a:r>
              <a:rPr lang="en-AU" sz="2400" dirty="0"/>
              <a:t>High effort, but little or no feedback</a:t>
            </a:r>
          </a:p>
          <a:p>
            <a:r>
              <a:rPr lang="en-AU" sz="2400" dirty="0"/>
              <a:t>A strong sense of responsibility</a:t>
            </a:r>
          </a:p>
          <a:p>
            <a:r>
              <a:rPr lang="en-AU" sz="2400" dirty="0"/>
              <a:t>Churches often attract people with challenging and complex pastoral needs</a:t>
            </a:r>
          </a:p>
          <a:p>
            <a:r>
              <a:rPr lang="en-AU" sz="2400" dirty="0"/>
              <a:t>Empathy and compassion fatigue</a:t>
            </a:r>
            <a:endParaRPr lang="en-US" sz="2400"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08766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04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mute="1">
                <p:cTn id="12" repeatCount="indefinite" fill="hold" display="0">
                  <p:stCondLst>
                    <p:cond delay="indefinite"/>
                  </p:stCondLst>
                </p:cTn>
                <p:tgtEl>
                  <p:spTgt spid="4"/>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Video 3">
            <a:extLst>
              <a:ext uri="{FF2B5EF4-FFF2-40B4-BE49-F238E27FC236}">
                <a16:creationId xmlns:a16="http://schemas.microsoft.com/office/drawing/2014/main" id="{9132AA77-4890-B174-057C-65C77924A925}"/>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t="284" r="-1" b="-1"/>
          <a:stretch/>
        </p:blipFill>
        <p:spPr>
          <a:xfrm>
            <a:off x="20" y="1"/>
            <a:ext cx="12191980" cy="6858000"/>
          </a:xfrm>
          <a:prstGeom prst="rect">
            <a:avLst/>
          </a:prstGeom>
        </p:spPr>
      </p:pic>
      <p:sp>
        <p:nvSpPr>
          <p:cNvPr id="2" name="Title 1">
            <a:extLst>
              <a:ext uri="{FF2B5EF4-FFF2-40B4-BE49-F238E27FC236}">
                <a16:creationId xmlns:a16="http://schemas.microsoft.com/office/drawing/2014/main" id="{4D17E6FB-3973-7B21-0D20-0336925007F0}"/>
              </a:ext>
            </a:extLst>
          </p:cNvPr>
          <p:cNvSpPr>
            <a:spLocks noGrp="1"/>
          </p:cNvSpPr>
          <p:nvPr>
            <p:ph type="ctrTitle"/>
          </p:nvPr>
        </p:nvSpPr>
        <p:spPr>
          <a:xfrm>
            <a:off x="676372" y="908794"/>
            <a:ext cx="10835191" cy="806297"/>
          </a:xfrm>
        </p:spPr>
        <p:txBody>
          <a:bodyPr>
            <a:normAutofit/>
          </a:bodyPr>
          <a:lstStyle/>
          <a:p>
            <a:pPr algn="ctr"/>
            <a:r>
              <a:rPr lang="en-US" sz="4000" dirty="0">
                <a:solidFill>
                  <a:srgbClr val="FF0000"/>
                </a:solidFill>
              </a:rPr>
              <a:t>Creating a new culture in supervision</a:t>
            </a:r>
          </a:p>
        </p:txBody>
      </p:sp>
      <p:sp>
        <p:nvSpPr>
          <p:cNvPr id="3" name="Subtitle 2">
            <a:extLst>
              <a:ext uri="{FF2B5EF4-FFF2-40B4-BE49-F238E27FC236}">
                <a16:creationId xmlns:a16="http://schemas.microsoft.com/office/drawing/2014/main" id="{30CD153B-D15B-A05F-F383-C51E4AAF556F}"/>
              </a:ext>
            </a:extLst>
          </p:cNvPr>
          <p:cNvSpPr>
            <a:spLocks noGrp="1"/>
          </p:cNvSpPr>
          <p:nvPr>
            <p:ph type="subTitle" idx="1"/>
          </p:nvPr>
        </p:nvSpPr>
        <p:spPr>
          <a:xfrm>
            <a:off x="695324" y="1715090"/>
            <a:ext cx="10163175" cy="449465"/>
          </a:xfrm>
        </p:spPr>
        <p:txBody>
          <a:bodyPr anchor="t">
            <a:noAutofit/>
          </a:bodyPr>
          <a:lstStyle/>
          <a:p>
            <a:pPr algn="ctr"/>
            <a:r>
              <a:rPr lang="en-US" sz="2400" dirty="0">
                <a:solidFill>
                  <a:srgbClr val="FF0000"/>
                </a:solidFill>
              </a:rPr>
              <a:t>A culture of Pastoral Support and Ministry Review</a:t>
            </a:r>
          </a:p>
        </p:txBody>
      </p:sp>
      <p:sp>
        <p:nvSpPr>
          <p:cNvPr id="5" name="TextBox 4">
            <a:extLst>
              <a:ext uri="{FF2B5EF4-FFF2-40B4-BE49-F238E27FC236}">
                <a16:creationId xmlns:a16="http://schemas.microsoft.com/office/drawing/2014/main" id="{959D1E47-E84A-AC38-D04A-5CA298660E73}"/>
              </a:ext>
            </a:extLst>
          </p:cNvPr>
          <p:cNvSpPr txBox="1"/>
          <p:nvPr/>
        </p:nvSpPr>
        <p:spPr>
          <a:xfrm>
            <a:off x="2077278" y="3021496"/>
            <a:ext cx="7374835" cy="2923877"/>
          </a:xfrm>
          <a:prstGeom prst="rect">
            <a:avLst/>
          </a:prstGeom>
          <a:noFill/>
        </p:spPr>
        <p:txBody>
          <a:bodyPr wrap="square" rtlCol="0">
            <a:spAutoFit/>
          </a:bodyPr>
          <a:lstStyle/>
          <a:p>
            <a:r>
              <a:rPr lang="en-US" sz="2800" dirty="0"/>
              <a:t>Dealing with resistance – pushback</a:t>
            </a:r>
          </a:p>
          <a:p>
            <a:r>
              <a:rPr lang="en-US" sz="2800" dirty="0"/>
              <a:t>	resistance encountered</a:t>
            </a:r>
          </a:p>
          <a:p>
            <a:r>
              <a:rPr lang="en-US" sz="2800" dirty="0"/>
              <a:t>	not compulsory</a:t>
            </a:r>
          </a:p>
          <a:p>
            <a:r>
              <a:rPr lang="en-US" sz="2800" dirty="0"/>
              <a:t>	two types – old school</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460670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04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mute="1">
                <p:cTn id="12" repeatCount="indefinite" fill="hold" display="0">
                  <p:stCondLst>
                    <p:cond delay="indefinite"/>
                  </p:stCondLst>
                </p:cTn>
                <p:tgtEl>
                  <p:spTgt spid="4"/>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Video 3">
            <a:extLst>
              <a:ext uri="{FF2B5EF4-FFF2-40B4-BE49-F238E27FC236}">
                <a16:creationId xmlns:a16="http://schemas.microsoft.com/office/drawing/2014/main" id="{9132AA77-4890-B174-057C-65C77924A925}"/>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t="284" r="-1" b="-1"/>
          <a:stretch/>
        </p:blipFill>
        <p:spPr>
          <a:xfrm>
            <a:off x="20" y="0"/>
            <a:ext cx="12191980" cy="6858000"/>
          </a:xfrm>
          <a:prstGeom prst="rect">
            <a:avLst/>
          </a:prstGeom>
        </p:spPr>
      </p:pic>
      <p:sp>
        <p:nvSpPr>
          <p:cNvPr id="2" name="Title 1">
            <a:extLst>
              <a:ext uri="{FF2B5EF4-FFF2-40B4-BE49-F238E27FC236}">
                <a16:creationId xmlns:a16="http://schemas.microsoft.com/office/drawing/2014/main" id="{4D17E6FB-3973-7B21-0D20-0336925007F0}"/>
              </a:ext>
            </a:extLst>
          </p:cNvPr>
          <p:cNvSpPr>
            <a:spLocks noGrp="1"/>
          </p:cNvSpPr>
          <p:nvPr>
            <p:ph type="ctrTitle"/>
          </p:nvPr>
        </p:nvSpPr>
        <p:spPr>
          <a:xfrm>
            <a:off x="676372" y="908794"/>
            <a:ext cx="10835191" cy="806297"/>
          </a:xfrm>
        </p:spPr>
        <p:txBody>
          <a:bodyPr>
            <a:normAutofit/>
          </a:bodyPr>
          <a:lstStyle/>
          <a:p>
            <a:pPr algn="ctr"/>
            <a:r>
              <a:rPr lang="en-US" sz="4000" dirty="0">
                <a:solidFill>
                  <a:srgbClr val="FF0000"/>
                </a:solidFill>
              </a:rPr>
              <a:t>Creating a new culture in supervision</a:t>
            </a:r>
          </a:p>
        </p:txBody>
      </p:sp>
      <p:sp>
        <p:nvSpPr>
          <p:cNvPr id="3" name="Subtitle 2">
            <a:extLst>
              <a:ext uri="{FF2B5EF4-FFF2-40B4-BE49-F238E27FC236}">
                <a16:creationId xmlns:a16="http://schemas.microsoft.com/office/drawing/2014/main" id="{30CD153B-D15B-A05F-F383-C51E4AAF556F}"/>
              </a:ext>
            </a:extLst>
          </p:cNvPr>
          <p:cNvSpPr>
            <a:spLocks noGrp="1"/>
          </p:cNvSpPr>
          <p:nvPr>
            <p:ph type="subTitle" idx="1"/>
          </p:nvPr>
        </p:nvSpPr>
        <p:spPr>
          <a:xfrm>
            <a:off x="695324" y="1715090"/>
            <a:ext cx="10163175" cy="449465"/>
          </a:xfrm>
        </p:spPr>
        <p:txBody>
          <a:bodyPr anchor="t">
            <a:noAutofit/>
          </a:bodyPr>
          <a:lstStyle/>
          <a:p>
            <a:pPr algn="ctr"/>
            <a:r>
              <a:rPr lang="en-US" sz="2400" dirty="0">
                <a:solidFill>
                  <a:srgbClr val="FF0000"/>
                </a:solidFill>
              </a:rPr>
              <a:t>A culture of Pastoral Support and Ministry Review</a:t>
            </a:r>
          </a:p>
        </p:txBody>
      </p:sp>
      <p:sp>
        <p:nvSpPr>
          <p:cNvPr id="5" name="TextBox 4">
            <a:extLst>
              <a:ext uri="{FF2B5EF4-FFF2-40B4-BE49-F238E27FC236}">
                <a16:creationId xmlns:a16="http://schemas.microsoft.com/office/drawing/2014/main" id="{959D1E47-E84A-AC38-D04A-5CA298660E73}"/>
              </a:ext>
            </a:extLst>
          </p:cNvPr>
          <p:cNvSpPr txBox="1"/>
          <p:nvPr/>
        </p:nvSpPr>
        <p:spPr>
          <a:xfrm>
            <a:off x="2006939" y="2502108"/>
            <a:ext cx="7374835" cy="4185761"/>
          </a:xfrm>
          <a:prstGeom prst="rect">
            <a:avLst/>
          </a:prstGeom>
          <a:noFill/>
        </p:spPr>
        <p:txBody>
          <a:bodyPr wrap="square" rtlCol="0">
            <a:spAutoFit/>
          </a:bodyPr>
          <a:lstStyle/>
          <a:p>
            <a:r>
              <a:rPr lang="en-US" sz="2800" dirty="0"/>
              <a:t>Practical experience of changing the culture around supervision and ministry review</a:t>
            </a:r>
          </a:p>
          <a:p>
            <a:endParaRPr lang="en-US" dirty="0"/>
          </a:p>
          <a:p>
            <a:r>
              <a:rPr lang="en-US" dirty="0"/>
              <a:t>	</a:t>
            </a:r>
            <a:r>
              <a:rPr lang="en-US" sz="2400" dirty="0"/>
              <a:t>personal experience – young priests</a:t>
            </a:r>
          </a:p>
          <a:p>
            <a:r>
              <a:rPr lang="en-US" sz="2400" dirty="0"/>
              <a:t>		highlighting the need practically within the ministry</a:t>
            </a:r>
          </a:p>
          <a:p>
            <a:r>
              <a:rPr lang="en-US" sz="2400" dirty="0"/>
              <a:t>		Why?</a:t>
            </a:r>
          </a:p>
          <a:p>
            <a:r>
              <a:rPr lang="en-US" sz="2400" dirty="0"/>
              <a:t>		How?	</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156938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04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mute="1">
                <p:cTn id="12" repeatCount="indefinite" fill="hold" display="0">
                  <p:stCondLst>
                    <p:cond delay="indefinite"/>
                  </p:stCondLst>
                </p:cTn>
                <p:tgtEl>
                  <p:spTgt spid="4"/>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3E93247-6229-44AB-A550-739E971E6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Video 3">
            <a:extLst>
              <a:ext uri="{FF2B5EF4-FFF2-40B4-BE49-F238E27FC236}">
                <a16:creationId xmlns:a16="http://schemas.microsoft.com/office/drawing/2014/main" id="{9132AA77-4890-B174-057C-65C77924A925}"/>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t="284" r="-1" b="-1"/>
          <a:stretch/>
        </p:blipFill>
        <p:spPr>
          <a:xfrm>
            <a:off x="-80367" y="267869"/>
            <a:ext cx="12191980" cy="6858000"/>
          </a:xfrm>
          <a:prstGeom prst="rect">
            <a:avLst/>
          </a:prstGeom>
        </p:spPr>
      </p:pic>
      <p:sp>
        <p:nvSpPr>
          <p:cNvPr id="11" name="Rectangle 10">
            <a:extLst>
              <a:ext uri="{FF2B5EF4-FFF2-40B4-BE49-F238E27FC236}">
                <a16:creationId xmlns:a16="http://schemas.microsoft.com/office/drawing/2014/main" id="{B1ACE4AF-84DA-48B2-A249-C353FC9335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2432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D17E6FB-3973-7B21-0D20-0336925007F0}"/>
              </a:ext>
            </a:extLst>
          </p:cNvPr>
          <p:cNvSpPr>
            <a:spLocks noGrp="1"/>
          </p:cNvSpPr>
          <p:nvPr>
            <p:ph type="ctrTitle"/>
          </p:nvPr>
        </p:nvSpPr>
        <p:spPr>
          <a:xfrm>
            <a:off x="678404" y="728637"/>
            <a:ext cx="10835191" cy="806297"/>
          </a:xfrm>
        </p:spPr>
        <p:txBody>
          <a:bodyPr>
            <a:normAutofit/>
          </a:bodyPr>
          <a:lstStyle/>
          <a:p>
            <a:pPr algn="ctr"/>
            <a:r>
              <a:rPr lang="en-US" sz="4000" dirty="0">
                <a:solidFill>
                  <a:srgbClr val="FF0000"/>
                </a:solidFill>
              </a:rPr>
              <a:t>Creating a new culture in supervision</a:t>
            </a:r>
          </a:p>
        </p:txBody>
      </p:sp>
      <p:sp>
        <p:nvSpPr>
          <p:cNvPr id="3" name="Subtitle 2">
            <a:extLst>
              <a:ext uri="{FF2B5EF4-FFF2-40B4-BE49-F238E27FC236}">
                <a16:creationId xmlns:a16="http://schemas.microsoft.com/office/drawing/2014/main" id="{30CD153B-D15B-A05F-F383-C51E4AAF556F}"/>
              </a:ext>
            </a:extLst>
          </p:cNvPr>
          <p:cNvSpPr>
            <a:spLocks noGrp="1"/>
          </p:cNvSpPr>
          <p:nvPr>
            <p:ph type="subTitle" idx="1"/>
          </p:nvPr>
        </p:nvSpPr>
        <p:spPr>
          <a:xfrm>
            <a:off x="678404" y="1534935"/>
            <a:ext cx="10163175" cy="449465"/>
          </a:xfrm>
        </p:spPr>
        <p:txBody>
          <a:bodyPr anchor="t">
            <a:noAutofit/>
          </a:bodyPr>
          <a:lstStyle/>
          <a:p>
            <a:pPr algn="ctr"/>
            <a:r>
              <a:rPr lang="en-US" sz="2400" dirty="0">
                <a:solidFill>
                  <a:srgbClr val="FF0000"/>
                </a:solidFill>
              </a:rPr>
              <a:t>A Culture of Pastoral Support and Ministry Review</a:t>
            </a:r>
          </a:p>
        </p:txBody>
      </p:sp>
      <p:cxnSp>
        <p:nvCxnSpPr>
          <p:cNvPr id="13" name="Straight Connector 12">
            <a:extLst>
              <a:ext uri="{FF2B5EF4-FFF2-40B4-BE49-F238E27FC236}">
                <a16:creationId xmlns:a16="http://schemas.microsoft.com/office/drawing/2014/main" id="{68AD3D95-31CF-4915-A025-B56738D8CCD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8638"/>
            <a:ext cx="16383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959D1E47-E84A-AC38-D04A-5CA298660E73}"/>
              </a:ext>
            </a:extLst>
          </p:cNvPr>
          <p:cNvSpPr txBox="1"/>
          <p:nvPr/>
        </p:nvSpPr>
        <p:spPr>
          <a:xfrm>
            <a:off x="80387" y="2432424"/>
            <a:ext cx="11676184" cy="8371523"/>
          </a:xfrm>
          <a:prstGeom prst="rect">
            <a:avLst/>
          </a:prstGeom>
          <a:noFill/>
        </p:spPr>
        <p:txBody>
          <a:bodyPr wrap="square" rtlCol="0">
            <a:spAutoFit/>
          </a:bodyPr>
          <a:lstStyle/>
          <a:p>
            <a:r>
              <a:rPr lang="en-US" b="1" dirty="0"/>
              <a:t>What is Pastoral Supervision? Definition</a:t>
            </a:r>
          </a:p>
          <a:p>
            <a:endParaRPr lang="en-AU" sz="1400" dirty="0"/>
          </a:p>
          <a:p>
            <a:r>
              <a:rPr lang="en-AU" dirty="0" err="1"/>
              <a:t>Estadt</a:t>
            </a:r>
            <a:r>
              <a:rPr lang="en-AU" dirty="0"/>
              <a:t>-Barry defines it as: “</a:t>
            </a:r>
            <a:r>
              <a:rPr lang="en-AU" i="1" dirty="0"/>
              <a:t>A process of attending which involves, awareness, exploring, insight, and a personalized view.</a:t>
            </a:r>
            <a:r>
              <a:rPr lang="en-AU" dirty="0"/>
              <a:t>” </a:t>
            </a:r>
          </a:p>
          <a:p>
            <a:r>
              <a:rPr lang="en-AU" dirty="0"/>
              <a:t>Peter-Hawkins states that: </a:t>
            </a:r>
            <a:r>
              <a:rPr lang="en-AU" i="1" dirty="0"/>
              <a:t>“Supervision is a joint endeavour in which practitioners with the help of a supervisor, attends to their clients and themselves, as part of their client practitioner relationships and the wider systemic context.”</a:t>
            </a:r>
            <a:r>
              <a:rPr lang="en-AU" dirty="0"/>
              <a:t> </a:t>
            </a:r>
          </a:p>
          <a:p>
            <a:endParaRPr lang="en-AU" dirty="0"/>
          </a:p>
          <a:p>
            <a:r>
              <a:rPr lang="en-AU" dirty="0"/>
              <a:t>According to James-Leach: </a:t>
            </a:r>
            <a:r>
              <a:rPr lang="en-AU" i="1" dirty="0"/>
              <a:t>“Supervision is planned intentional, </a:t>
            </a:r>
            <a:r>
              <a:rPr lang="en-AU" i="1" dirty="0" err="1"/>
              <a:t>boundaried</a:t>
            </a:r>
            <a:r>
              <a:rPr lang="en-AU" i="1" dirty="0"/>
              <a:t> space to look at, A relationship with trust, confidentiality, support and openness that gives the supervisee freedom and safety to explore issues arising, spiritual, theologically rich, supervisees world view.”</a:t>
            </a:r>
            <a:endParaRPr lang="en-AU" dirty="0"/>
          </a:p>
          <a:p>
            <a:endParaRPr lang="en-AU" dirty="0"/>
          </a:p>
          <a:p>
            <a:r>
              <a:rPr lang="en-AU" dirty="0"/>
              <a:t>David Steele describes supervision</a:t>
            </a:r>
            <a:r>
              <a:rPr lang="en-AU" i="1" dirty="0"/>
              <a:t> </a:t>
            </a:r>
            <a:r>
              <a:rPr lang="en-AU" dirty="0"/>
              <a:t>as </a:t>
            </a:r>
            <a:r>
              <a:rPr lang="en-AU" i="1" dirty="0"/>
              <a:t>“an extended relationship in which supervisor and supervisees agree to meet at regular intervals for systematic reflection upon the concrete practice of pastoral care in which supervisees are engaged in order to focus all available resources on each supervisee’s personal growth in the pastoral role.” </a:t>
            </a:r>
            <a:r>
              <a:rPr lang="en-AU" dirty="0"/>
              <a:t> </a:t>
            </a:r>
            <a:endParaRPr lang="en-AU" sz="1400" dirty="0"/>
          </a:p>
          <a:p>
            <a:r>
              <a:rPr lang="en-AU" sz="1400" dirty="0" err="1"/>
              <a:t>Estadt</a:t>
            </a:r>
            <a:r>
              <a:rPr lang="en-AU" sz="1400" dirty="0"/>
              <a:t>, </a:t>
            </a:r>
            <a:r>
              <a:rPr lang="en-AU" sz="1400" i="1" dirty="0"/>
              <a:t>The Art of Clinical Supervision, </a:t>
            </a:r>
            <a:r>
              <a:rPr lang="en-AU" sz="1400" dirty="0"/>
              <a:t>13.</a:t>
            </a:r>
          </a:p>
          <a:p>
            <a:r>
              <a:rPr lang="en-AU" sz="1400" dirty="0"/>
              <a:t>Hawkins, </a:t>
            </a:r>
            <a:r>
              <a:rPr lang="en-AU" sz="1400" i="1" dirty="0"/>
              <a:t>Supervision in the Helping Professions</a:t>
            </a:r>
            <a:r>
              <a:rPr lang="en-AU" sz="1400" dirty="0"/>
              <a:t>, 5.</a:t>
            </a:r>
          </a:p>
          <a:p>
            <a:r>
              <a:rPr lang="en-AU" sz="1400" dirty="0"/>
              <a:t>Leach,</a:t>
            </a:r>
            <a:r>
              <a:rPr lang="en-AU" sz="1400" i="1" dirty="0"/>
              <a:t> Pastoral Supervision</a:t>
            </a:r>
            <a:r>
              <a:rPr lang="en-AU" sz="1400" dirty="0"/>
              <a:t>, 269-270.</a:t>
            </a:r>
          </a:p>
          <a:p>
            <a:r>
              <a:rPr lang="en-AU" sz="1400" dirty="0" err="1"/>
              <a:t>Steere</a:t>
            </a:r>
            <a:r>
              <a:rPr lang="en-AU" sz="1400" dirty="0"/>
              <a:t>, </a:t>
            </a:r>
            <a:r>
              <a:rPr lang="en-AU" sz="1400" i="1" dirty="0"/>
              <a:t>The Supervision of Pastoral Care</a:t>
            </a:r>
            <a:r>
              <a:rPr lang="en-AU" sz="1400" dirty="0"/>
              <a:t>, 66.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370771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04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mute="1">
                <p:cTn id="12" repeatCount="indefinite" fill="hold" display="0">
                  <p:stCondLst>
                    <p:cond delay="indefinite"/>
                  </p:stCondLst>
                </p:cTn>
                <p:tgtEl>
                  <p:spTgt spid="4"/>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Video 3">
            <a:extLst>
              <a:ext uri="{FF2B5EF4-FFF2-40B4-BE49-F238E27FC236}">
                <a16:creationId xmlns:a16="http://schemas.microsoft.com/office/drawing/2014/main" id="{9132AA77-4890-B174-057C-65C77924A925}"/>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t="284" r="-1" b="-1"/>
          <a:stretch/>
        </p:blipFill>
        <p:spPr>
          <a:xfrm>
            <a:off x="20" y="1"/>
            <a:ext cx="12191980" cy="6858000"/>
          </a:xfrm>
          <a:prstGeom prst="rect">
            <a:avLst/>
          </a:prstGeom>
        </p:spPr>
      </p:pic>
      <p:sp>
        <p:nvSpPr>
          <p:cNvPr id="2" name="Title 1">
            <a:extLst>
              <a:ext uri="{FF2B5EF4-FFF2-40B4-BE49-F238E27FC236}">
                <a16:creationId xmlns:a16="http://schemas.microsoft.com/office/drawing/2014/main" id="{4D17E6FB-3973-7B21-0D20-0336925007F0}"/>
              </a:ext>
            </a:extLst>
          </p:cNvPr>
          <p:cNvSpPr>
            <a:spLocks noGrp="1"/>
          </p:cNvSpPr>
          <p:nvPr>
            <p:ph type="ctrTitle"/>
          </p:nvPr>
        </p:nvSpPr>
        <p:spPr>
          <a:xfrm>
            <a:off x="676372" y="908794"/>
            <a:ext cx="10835191" cy="806297"/>
          </a:xfrm>
        </p:spPr>
        <p:txBody>
          <a:bodyPr>
            <a:normAutofit/>
          </a:bodyPr>
          <a:lstStyle/>
          <a:p>
            <a:pPr algn="ctr"/>
            <a:r>
              <a:rPr lang="en-US" sz="4000" dirty="0">
                <a:solidFill>
                  <a:srgbClr val="FF0000"/>
                </a:solidFill>
              </a:rPr>
              <a:t>Creating a new culture in supervision</a:t>
            </a:r>
          </a:p>
        </p:txBody>
      </p:sp>
      <p:sp>
        <p:nvSpPr>
          <p:cNvPr id="3" name="Subtitle 2">
            <a:extLst>
              <a:ext uri="{FF2B5EF4-FFF2-40B4-BE49-F238E27FC236}">
                <a16:creationId xmlns:a16="http://schemas.microsoft.com/office/drawing/2014/main" id="{30CD153B-D15B-A05F-F383-C51E4AAF556F}"/>
              </a:ext>
            </a:extLst>
          </p:cNvPr>
          <p:cNvSpPr>
            <a:spLocks noGrp="1"/>
          </p:cNvSpPr>
          <p:nvPr>
            <p:ph type="subTitle" idx="1"/>
          </p:nvPr>
        </p:nvSpPr>
        <p:spPr>
          <a:xfrm>
            <a:off x="695324" y="1715090"/>
            <a:ext cx="10163175" cy="449465"/>
          </a:xfrm>
        </p:spPr>
        <p:txBody>
          <a:bodyPr anchor="t">
            <a:noAutofit/>
          </a:bodyPr>
          <a:lstStyle/>
          <a:p>
            <a:pPr algn="ctr"/>
            <a:r>
              <a:rPr lang="en-US" altLang="en-US" sz="3200" dirty="0"/>
              <a:t>Managing Change (John Kotter)</a:t>
            </a:r>
            <a:endParaRPr lang="en-US" sz="3200" dirty="0">
              <a:solidFill>
                <a:srgbClr val="FF0000"/>
              </a:solidFill>
            </a:endParaRPr>
          </a:p>
        </p:txBody>
      </p:sp>
      <p:sp>
        <p:nvSpPr>
          <p:cNvPr id="5" name="TextBox 4">
            <a:extLst>
              <a:ext uri="{FF2B5EF4-FFF2-40B4-BE49-F238E27FC236}">
                <a16:creationId xmlns:a16="http://schemas.microsoft.com/office/drawing/2014/main" id="{959D1E47-E84A-AC38-D04A-5CA298660E73}"/>
              </a:ext>
            </a:extLst>
          </p:cNvPr>
          <p:cNvSpPr txBox="1"/>
          <p:nvPr/>
        </p:nvSpPr>
        <p:spPr>
          <a:xfrm>
            <a:off x="355825" y="2432424"/>
            <a:ext cx="10842171" cy="3539430"/>
          </a:xfrm>
          <a:prstGeom prst="rect">
            <a:avLst/>
          </a:prstGeom>
          <a:noFill/>
        </p:spPr>
        <p:txBody>
          <a:bodyPr wrap="square" rtlCol="0">
            <a:spAutoFit/>
          </a:bodyPr>
          <a:lstStyle/>
          <a:p>
            <a:pPr lvl="1"/>
            <a:r>
              <a:rPr lang="en-US" altLang="en-US" sz="3200" b="1" dirty="0">
                <a:latin typeface="Garamond" panose="02020404030301010803" pitchFamily="18" charset="0"/>
              </a:rPr>
              <a:t>Establish a sense of urgency</a:t>
            </a:r>
          </a:p>
          <a:p>
            <a:pPr lvl="1"/>
            <a:r>
              <a:rPr lang="en-US" altLang="en-US" sz="3200" b="1" dirty="0">
                <a:latin typeface="Garamond" panose="02020404030301010803" pitchFamily="18" charset="0"/>
              </a:rPr>
              <a:t>Create a guiding coalition</a:t>
            </a:r>
          </a:p>
          <a:p>
            <a:pPr lvl="1"/>
            <a:r>
              <a:rPr lang="en-US" altLang="en-US" sz="3200" b="1" dirty="0">
                <a:latin typeface="Garamond" panose="02020404030301010803" pitchFamily="18" charset="0"/>
              </a:rPr>
              <a:t>Develop a vision and strategy</a:t>
            </a:r>
          </a:p>
          <a:p>
            <a:pPr lvl="1"/>
            <a:r>
              <a:rPr lang="en-US" altLang="en-US" sz="3200" b="1" dirty="0">
                <a:latin typeface="Garamond" panose="02020404030301010803" pitchFamily="18" charset="0"/>
              </a:rPr>
              <a:t>Communicate the change vision</a:t>
            </a:r>
          </a:p>
          <a:p>
            <a:pPr lvl="1"/>
            <a:r>
              <a:rPr lang="en-US" altLang="en-US" sz="3200" b="1" dirty="0">
                <a:latin typeface="Garamond" panose="02020404030301010803" pitchFamily="18" charset="0"/>
              </a:rPr>
              <a:t>Empowering people for broad-based action</a:t>
            </a:r>
          </a:p>
          <a:p>
            <a:pPr lvl="1"/>
            <a:r>
              <a:rPr lang="en-US" altLang="en-US" sz="3200" b="1" dirty="0">
                <a:latin typeface="Garamond" panose="02020404030301010803" pitchFamily="18" charset="0"/>
              </a:rPr>
              <a:t>Generating short-term wins</a:t>
            </a:r>
          </a:p>
          <a:p>
            <a:pPr lvl="1"/>
            <a:r>
              <a:rPr lang="en-US" altLang="en-US" sz="3200" b="1" dirty="0">
                <a:latin typeface="Garamond" panose="02020404030301010803" pitchFamily="18" charset="0"/>
              </a:rPr>
              <a:t>Anchor new approaches in the culture</a:t>
            </a:r>
          </a:p>
        </p:txBody>
      </p:sp>
    </p:spTree>
    <p:extLst>
      <p:ext uri="{BB962C8B-B14F-4D97-AF65-F5344CB8AC3E}">
        <p14:creationId xmlns:p14="http://schemas.microsoft.com/office/powerpoint/2010/main" val="2434668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04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mute="1">
                <p:cTn id="12" repeatCount="indefinite" fill="hold" display="0">
                  <p:stCondLst>
                    <p:cond delay="indefinite"/>
                  </p:stCondLst>
                </p:cTn>
                <p:tgtEl>
                  <p:spTgt spid="4"/>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Video 3">
            <a:extLst>
              <a:ext uri="{FF2B5EF4-FFF2-40B4-BE49-F238E27FC236}">
                <a16:creationId xmlns:a16="http://schemas.microsoft.com/office/drawing/2014/main" id="{9132AA77-4890-B174-057C-65C77924A925}"/>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t="284" r="-1" b="-1"/>
          <a:stretch/>
        </p:blipFill>
        <p:spPr>
          <a:xfrm>
            <a:off x="20" y="1"/>
            <a:ext cx="12191980" cy="6858000"/>
          </a:xfrm>
          <a:prstGeom prst="rect">
            <a:avLst/>
          </a:prstGeom>
        </p:spPr>
      </p:pic>
      <p:sp>
        <p:nvSpPr>
          <p:cNvPr id="2" name="Title 1">
            <a:extLst>
              <a:ext uri="{FF2B5EF4-FFF2-40B4-BE49-F238E27FC236}">
                <a16:creationId xmlns:a16="http://schemas.microsoft.com/office/drawing/2014/main" id="{4D17E6FB-3973-7B21-0D20-0336925007F0}"/>
              </a:ext>
            </a:extLst>
          </p:cNvPr>
          <p:cNvSpPr>
            <a:spLocks noGrp="1"/>
          </p:cNvSpPr>
          <p:nvPr>
            <p:ph type="ctrTitle"/>
          </p:nvPr>
        </p:nvSpPr>
        <p:spPr>
          <a:xfrm>
            <a:off x="676372" y="908794"/>
            <a:ext cx="10835191" cy="806297"/>
          </a:xfrm>
        </p:spPr>
        <p:txBody>
          <a:bodyPr>
            <a:normAutofit/>
          </a:bodyPr>
          <a:lstStyle/>
          <a:p>
            <a:pPr algn="ctr"/>
            <a:r>
              <a:rPr lang="en-US" sz="4000" dirty="0">
                <a:solidFill>
                  <a:srgbClr val="C00000"/>
                </a:solidFill>
              </a:rPr>
              <a:t>Creating a new culture in supervision</a:t>
            </a:r>
          </a:p>
        </p:txBody>
      </p:sp>
      <p:sp>
        <p:nvSpPr>
          <p:cNvPr id="3" name="Subtitle 2">
            <a:extLst>
              <a:ext uri="{FF2B5EF4-FFF2-40B4-BE49-F238E27FC236}">
                <a16:creationId xmlns:a16="http://schemas.microsoft.com/office/drawing/2014/main" id="{30CD153B-D15B-A05F-F383-C51E4AAF556F}"/>
              </a:ext>
            </a:extLst>
          </p:cNvPr>
          <p:cNvSpPr>
            <a:spLocks noGrp="1"/>
          </p:cNvSpPr>
          <p:nvPr>
            <p:ph type="subTitle" idx="1"/>
          </p:nvPr>
        </p:nvSpPr>
        <p:spPr>
          <a:xfrm>
            <a:off x="695324" y="1715090"/>
            <a:ext cx="10163175" cy="449465"/>
          </a:xfrm>
        </p:spPr>
        <p:txBody>
          <a:bodyPr anchor="t">
            <a:noAutofit/>
          </a:bodyPr>
          <a:lstStyle/>
          <a:p>
            <a:pPr algn="ctr"/>
            <a:r>
              <a:rPr lang="en-US" sz="2400" dirty="0">
                <a:solidFill>
                  <a:srgbClr val="C00000"/>
                </a:solidFill>
              </a:rPr>
              <a:t>A culture of Pastoral Support and Ministry Review</a:t>
            </a:r>
          </a:p>
        </p:txBody>
      </p:sp>
      <p:sp>
        <p:nvSpPr>
          <p:cNvPr id="5" name="TextBox 4">
            <a:extLst>
              <a:ext uri="{FF2B5EF4-FFF2-40B4-BE49-F238E27FC236}">
                <a16:creationId xmlns:a16="http://schemas.microsoft.com/office/drawing/2014/main" id="{959D1E47-E84A-AC38-D04A-5CA298660E73}"/>
              </a:ext>
            </a:extLst>
          </p:cNvPr>
          <p:cNvSpPr txBox="1"/>
          <p:nvPr/>
        </p:nvSpPr>
        <p:spPr>
          <a:xfrm>
            <a:off x="1858617" y="2418251"/>
            <a:ext cx="7374835" cy="5940088"/>
          </a:xfrm>
          <a:prstGeom prst="rect">
            <a:avLst/>
          </a:prstGeom>
          <a:noFill/>
        </p:spPr>
        <p:txBody>
          <a:bodyPr wrap="square" rtlCol="0">
            <a:spAutoFit/>
          </a:bodyPr>
          <a:lstStyle/>
          <a:p>
            <a:endParaRPr lang="en-US" dirty="0"/>
          </a:p>
          <a:p>
            <a:r>
              <a:rPr lang="en-US" sz="2400" dirty="0"/>
              <a:t>Ways of promoting professional supervision</a:t>
            </a:r>
          </a:p>
          <a:p>
            <a:r>
              <a:rPr lang="en-US" sz="2400" dirty="0"/>
              <a:t>	Differences between spiritual direction and supervision</a:t>
            </a:r>
          </a:p>
          <a:p>
            <a:endParaRPr lang="en-US" dirty="0"/>
          </a:p>
          <a:p>
            <a:r>
              <a:rPr lang="en-US" sz="2400" dirty="0"/>
              <a:t>Ways in which we are actively working to change the culture within the church  - Research</a:t>
            </a:r>
          </a:p>
          <a:p>
            <a:r>
              <a:rPr lang="en-US" sz="2000" dirty="0"/>
              <a:t>Three tier:</a:t>
            </a:r>
          </a:p>
          <a:p>
            <a:pPr marL="285750" indent="-285750">
              <a:buFont typeface="Arial" panose="020B0604020202020204" pitchFamily="34" charset="0"/>
              <a:buChar char="•"/>
            </a:pPr>
            <a:r>
              <a:rPr lang="en-US" sz="2000" dirty="0"/>
              <a:t>Educating/Training Clergy – Ongoing Support</a:t>
            </a:r>
          </a:p>
          <a:p>
            <a:pPr marL="285750" indent="-285750">
              <a:buFont typeface="Arial" panose="020B0604020202020204" pitchFamily="34" charset="0"/>
              <a:buChar char="•"/>
            </a:pPr>
            <a:r>
              <a:rPr lang="en-US" sz="2000" dirty="0"/>
              <a:t>Educating congregation – Expectations</a:t>
            </a:r>
          </a:p>
          <a:p>
            <a:pPr marL="285750" indent="-285750">
              <a:buFont typeface="Arial" panose="020B0604020202020204" pitchFamily="34" charset="0"/>
              <a:buChar char="•"/>
            </a:pPr>
            <a:r>
              <a:rPr lang="en-US" sz="2000" dirty="0"/>
              <a:t>Church Hierarchy – Professional Development</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956210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04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mute="1">
                <p:cTn id="12" repeatCount="indefinite" fill="hold" display="0">
                  <p:stCondLst>
                    <p:cond delay="indefinite"/>
                  </p:stCondLst>
                </p:cTn>
                <p:tgtEl>
                  <p:spTgt spid="4"/>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GroupSupportCartoon.jpg"/>
          <p:cNvPicPr/>
          <p:nvPr/>
        </p:nvPicPr>
        <p:blipFill>
          <a:blip r:embed="rId2"/>
          <a:srcRect l="1111" r="1111"/>
          <a:stretch>
            <a:fillRect/>
          </a:stretch>
        </p:blipFill>
        <p:spPr>
          <a:xfrm>
            <a:off x="1524000" y="0"/>
            <a:ext cx="9144000" cy="6858000"/>
          </a:xfrm>
          <a:prstGeom prst="rect">
            <a:avLst/>
          </a:prstGeom>
          <a:ln w="12700">
            <a:miter lim="400000"/>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 name="teamwork_teamwork_a.jpg"/>
          <p:cNvPicPr/>
          <p:nvPr/>
        </p:nvPicPr>
        <p:blipFill>
          <a:blip r:embed="rId2"/>
          <a:srcRect/>
          <a:stretch>
            <a:fillRect/>
          </a:stretch>
        </p:blipFill>
        <p:spPr>
          <a:xfrm>
            <a:off x="1779611" y="0"/>
            <a:ext cx="8868104" cy="6858000"/>
          </a:xfrm>
          <a:prstGeom prst="rect">
            <a:avLst/>
          </a:pr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B5CFEF"/>
        </a:solidFill>
        <a:effectLst/>
      </p:bgPr>
    </p:bg>
    <p:spTree>
      <p:nvGrpSpPr>
        <p:cNvPr id="1" name=""/>
        <p:cNvGrpSpPr/>
        <p:nvPr/>
      </p:nvGrpSpPr>
      <p:grpSpPr>
        <a:xfrm>
          <a:off x="0" y="0"/>
          <a:ext cx="0" cy="0"/>
          <a:chOff x="0" y="0"/>
          <a:chExt cx="0" cy="0"/>
        </a:xfrm>
      </p:grpSpPr>
      <p:sp>
        <p:nvSpPr>
          <p:cNvPr id="9" name="Oval 10">
            <a:extLst>
              <a:ext uri="{FF2B5EF4-FFF2-40B4-BE49-F238E27FC236}">
                <a16:creationId xmlns:a16="http://schemas.microsoft.com/office/drawing/2014/main" id="{DC678DD0-20AA-B443-B779-B5BE0B09F4B2}"/>
              </a:ext>
            </a:extLst>
          </p:cNvPr>
          <p:cNvSpPr>
            <a:spLocks noChangeArrowheads="1"/>
          </p:cNvSpPr>
          <p:nvPr/>
        </p:nvSpPr>
        <p:spPr bwMode="auto">
          <a:xfrm>
            <a:off x="3668714" y="2362200"/>
            <a:ext cx="3417887" cy="3352800"/>
          </a:xfrm>
          <a:prstGeom prst="ellipse">
            <a:avLst/>
          </a:prstGeom>
          <a:noFill/>
          <a:ln w="254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eaLnBrk="1" hangingPunct="1">
              <a:spcBef>
                <a:spcPct val="0"/>
              </a:spcBef>
              <a:buClrTx/>
              <a:buSzTx/>
              <a:buFontTx/>
              <a:buNone/>
            </a:pPr>
            <a:endParaRPr lang="en-US" altLang="en-US" sz="1800">
              <a:solidFill>
                <a:schemeClr val="tx1"/>
              </a:solidFill>
              <a:latin typeface="Arial" panose="020B0604020202020204" pitchFamily="34" charset="0"/>
            </a:endParaRPr>
          </a:p>
        </p:txBody>
      </p:sp>
      <p:sp>
        <p:nvSpPr>
          <p:cNvPr id="10" name="Rectangle 13">
            <a:extLst>
              <a:ext uri="{FF2B5EF4-FFF2-40B4-BE49-F238E27FC236}">
                <a16:creationId xmlns:a16="http://schemas.microsoft.com/office/drawing/2014/main" id="{DBD08941-885F-FC42-BE2A-6023D831D08B}"/>
              </a:ext>
            </a:extLst>
          </p:cNvPr>
          <p:cNvSpPr>
            <a:spLocks noChangeArrowheads="1"/>
          </p:cNvSpPr>
          <p:nvPr/>
        </p:nvSpPr>
        <p:spPr bwMode="auto">
          <a:xfrm>
            <a:off x="4724400" y="1447800"/>
            <a:ext cx="109855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lIns="12700" tIns="12700" rIns="12700" bIns="12700"/>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algn="ctr" eaLnBrk="1" hangingPunct="1">
              <a:spcBef>
                <a:spcPct val="0"/>
              </a:spcBef>
              <a:buClrTx/>
              <a:buSzTx/>
              <a:buFontTx/>
              <a:buNone/>
            </a:pPr>
            <a:r>
              <a:rPr lang="en-US" altLang="en-US" sz="1600" b="1" i="1">
                <a:solidFill>
                  <a:schemeClr val="tx1"/>
                </a:solidFill>
                <a:latin typeface="Arial Narrow" panose="020B0604020202020204" pitchFamily="34" charset="0"/>
              </a:rPr>
              <a:t>Ministry setting SYSTEM</a:t>
            </a:r>
            <a:endParaRPr lang="en-US" altLang="en-US" sz="1800">
              <a:solidFill>
                <a:schemeClr val="tx1"/>
              </a:solidFill>
              <a:latin typeface="Times New Roman" panose="02020603050405020304" pitchFamily="18" charset="0"/>
            </a:endParaRPr>
          </a:p>
        </p:txBody>
      </p:sp>
      <p:sp>
        <p:nvSpPr>
          <p:cNvPr id="11" name="Oval 11">
            <a:extLst>
              <a:ext uri="{FF2B5EF4-FFF2-40B4-BE49-F238E27FC236}">
                <a16:creationId xmlns:a16="http://schemas.microsoft.com/office/drawing/2014/main" id="{264CF23F-E312-284D-8A52-5B7005D0B75E}"/>
              </a:ext>
            </a:extLst>
          </p:cNvPr>
          <p:cNvSpPr>
            <a:spLocks noChangeArrowheads="1"/>
          </p:cNvSpPr>
          <p:nvPr/>
        </p:nvSpPr>
        <p:spPr bwMode="auto">
          <a:xfrm>
            <a:off x="5410200" y="2362200"/>
            <a:ext cx="3352800" cy="3352800"/>
          </a:xfrm>
          <a:prstGeom prst="ellipse">
            <a:avLst/>
          </a:prstGeom>
          <a:noFill/>
          <a:ln w="254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eaLnBrk="1" hangingPunct="1">
              <a:spcBef>
                <a:spcPct val="0"/>
              </a:spcBef>
              <a:buClrTx/>
              <a:buSzTx/>
              <a:buFontTx/>
              <a:buNone/>
            </a:pPr>
            <a:endParaRPr lang="en-US" altLang="en-US" sz="1800">
              <a:solidFill>
                <a:schemeClr val="tx1"/>
              </a:solidFill>
              <a:latin typeface="Arial" panose="020B0604020202020204" pitchFamily="34" charset="0"/>
            </a:endParaRPr>
          </a:p>
        </p:txBody>
      </p:sp>
      <p:sp>
        <p:nvSpPr>
          <p:cNvPr id="12" name="Rectangle 12">
            <a:extLst>
              <a:ext uri="{FF2B5EF4-FFF2-40B4-BE49-F238E27FC236}">
                <a16:creationId xmlns:a16="http://schemas.microsoft.com/office/drawing/2014/main" id="{C74EC5C1-D708-A941-AED8-F34B94A4D9FB}"/>
              </a:ext>
            </a:extLst>
          </p:cNvPr>
          <p:cNvSpPr>
            <a:spLocks noChangeArrowheads="1"/>
          </p:cNvSpPr>
          <p:nvPr/>
        </p:nvSpPr>
        <p:spPr bwMode="auto">
          <a:xfrm>
            <a:off x="6248400" y="1447800"/>
            <a:ext cx="1676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lIns="12700" tIns="12700" rIns="12700" bIns="12700"/>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algn="ctr" eaLnBrk="1" hangingPunct="1">
              <a:spcBef>
                <a:spcPct val="0"/>
              </a:spcBef>
              <a:buClrTx/>
              <a:buSzTx/>
              <a:buFontTx/>
              <a:buNone/>
            </a:pPr>
            <a:r>
              <a:rPr lang="en-US" altLang="en-US" sz="1600" b="1" i="1">
                <a:solidFill>
                  <a:schemeClr val="tx1"/>
                </a:solidFill>
                <a:latin typeface="Arial Narrow" panose="020B0604020202020204" pitchFamily="34" charset="0"/>
              </a:rPr>
              <a:t>INDIVIDUAL SUPERVISION</a:t>
            </a:r>
          </a:p>
          <a:p>
            <a:pPr algn="ctr" eaLnBrk="1" hangingPunct="1">
              <a:spcBef>
                <a:spcPct val="0"/>
              </a:spcBef>
              <a:buClrTx/>
              <a:buSzTx/>
              <a:buFontTx/>
              <a:buNone/>
            </a:pPr>
            <a:r>
              <a:rPr lang="en-US" altLang="en-US" sz="1600" b="1" i="1">
                <a:solidFill>
                  <a:schemeClr val="tx1"/>
                </a:solidFill>
                <a:latin typeface="Arial Narrow" panose="020B0604020202020204" pitchFamily="34" charset="0"/>
              </a:rPr>
              <a:t>SYSTEM</a:t>
            </a:r>
            <a:endParaRPr lang="en-US" altLang="en-US" sz="1800" i="1">
              <a:solidFill>
                <a:schemeClr val="tx1"/>
              </a:solidFill>
              <a:latin typeface="Times New Roman" panose="02020603050405020304" pitchFamily="18" charset="0"/>
            </a:endParaRPr>
          </a:p>
        </p:txBody>
      </p:sp>
      <p:sp>
        <p:nvSpPr>
          <p:cNvPr id="13" name="Rectangle 2">
            <a:extLst>
              <a:ext uri="{FF2B5EF4-FFF2-40B4-BE49-F238E27FC236}">
                <a16:creationId xmlns:a16="http://schemas.microsoft.com/office/drawing/2014/main" id="{C88FA880-92D8-E640-8EF7-A6E36C839F2B}"/>
              </a:ext>
            </a:extLst>
          </p:cNvPr>
          <p:cNvSpPr>
            <a:spLocks noChangeArrowheads="1"/>
          </p:cNvSpPr>
          <p:nvPr/>
        </p:nvSpPr>
        <p:spPr bwMode="auto">
          <a:xfrm>
            <a:off x="1752600" y="533400"/>
            <a:ext cx="8686800" cy="609600"/>
          </a:xfrm>
          <a:prstGeom prst="roundRect">
            <a:avLst>
              <a:gd name="adj" fmla="val 21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b"/>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algn="ctr" eaLnBrk="1" hangingPunct="1">
              <a:lnSpc>
                <a:spcPct val="90000"/>
              </a:lnSpc>
              <a:spcBef>
                <a:spcPct val="0"/>
              </a:spcBef>
              <a:buClrTx/>
              <a:buSzTx/>
              <a:buFontTx/>
              <a:buNone/>
            </a:pPr>
            <a:r>
              <a:rPr lang="en-AU" altLang="en-US" b="1">
                <a:solidFill>
                  <a:srgbClr val="0401A4"/>
                </a:solidFill>
                <a:latin typeface="Arial Narrow" panose="020B0604020202020204" pitchFamily="34" charset="0"/>
              </a:rPr>
              <a:t>Individual supervision (dyadic) </a:t>
            </a:r>
            <a:endParaRPr lang="en-US" altLang="en-US" sz="3600" b="1">
              <a:solidFill>
                <a:schemeClr val="tx1"/>
              </a:solidFill>
              <a:latin typeface="Times" pitchFamily="2" charset="0"/>
            </a:endParaRPr>
          </a:p>
        </p:txBody>
      </p:sp>
      <p:sp>
        <p:nvSpPr>
          <p:cNvPr id="14" name="Rectangle 6">
            <a:extLst>
              <a:ext uri="{FF2B5EF4-FFF2-40B4-BE49-F238E27FC236}">
                <a16:creationId xmlns:a16="http://schemas.microsoft.com/office/drawing/2014/main" id="{A7BBD38F-5078-4D42-880B-B0EE30D5B84B}"/>
              </a:ext>
            </a:extLst>
          </p:cNvPr>
          <p:cNvSpPr>
            <a:spLocks noChangeArrowheads="1"/>
          </p:cNvSpPr>
          <p:nvPr/>
        </p:nvSpPr>
        <p:spPr bwMode="auto">
          <a:xfrm>
            <a:off x="3794126" y="3733800"/>
            <a:ext cx="1082675" cy="457200"/>
          </a:xfrm>
          <a:prstGeom prst="rect">
            <a:avLst/>
          </a:prstGeom>
          <a:solidFill>
            <a:schemeClr val="accent5">
              <a:lumMod val="75000"/>
            </a:schemeClr>
          </a:solidFill>
          <a:ln w="9525" cap="flat" cmpd="sng" algn="ctr">
            <a:solidFill>
              <a:srgbClr val="000000"/>
            </a:solidFill>
            <a:prstDash val="solid"/>
            <a:miter lim="800000"/>
            <a:headEnd type="none" w="med" len="med"/>
            <a:tailEnd type="none" w="med" len="med"/>
          </a:ln>
        </p:spPr>
        <p:txBody>
          <a:bodyPr lIns="12700" tIns="12700" rIns="12700" bIns="12700"/>
          <a:lstStyle/>
          <a:p>
            <a:pPr algn="ctr" eaLnBrk="1" hangingPunct="1">
              <a:defRPr/>
            </a:pPr>
            <a:r>
              <a:rPr lang="en-US" sz="2400" b="1" dirty="0">
                <a:solidFill>
                  <a:srgbClr val="0401A4"/>
                </a:solidFill>
                <a:latin typeface="Arial Narrow" charset="0"/>
                <a:ea typeface="ＭＳ Ｐゴシック" charset="0"/>
                <a:cs typeface="ＭＳ Ｐゴシック" charset="0"/>
              </a:rPr>
              <a:t>Case</a:t>
            </a:r>
            <a:endParaRPr lang="en-US" sz="2400" dirty="0">
              <a:solidFill>
                <a:srgbClr val="0401A4"/>
              </a:solidFill>
              <a:latin typeface="Arial Narrow" charset="0"/>
              <a:ea typeface="ＭＳ Ｐゴシック" charset="0"/>
              <a:cs typeface="ＭＳ Ｐゴシック" charset="0"/>
            </a:endParaRPr>
          </a:p>
        </p:txBody>
      </p:sp>
      <p:sp>
        <p:nvSpPr>
          <p:cNvPr id="15" name="Rectangle 6">
            <a:extLst>
              <a:ext uri="{FF2B5EF4-FFF2-40B4-BE49-F238E27FC236}">
                <a16:creationId xmlns:a16="http://schemas.microsoft.com/office/drawing/2014/main" id="{44F4C869-70DF-A244-85AE-F7FB002EF7A1}"/>
              </a:ext>
            </a:extLst>
          </p:cNvPr>
          <p:cNvSpPr>
            <a:spLocks noChangeArrowheads="1"/>
          </p:cNvSpPr>
          <p:nvPr/>
        </p:nvSpPr>
        <p:spPr bwMode="auto">
          <a:xfrm>
            <a:off x="5562600" y="3505200"/>
            <a:ext cx="1371600" cy="1143000"/>
          </a:xfrm>
          <a:prstGeom prst="rect">
            <a:avLst/>
          </a:prstGeom>
          <a:solidFill>
            <a:srgbClr val="63C8C8"/>
          </a:solidFill>
          <a:ln w="9525">
            <a:solidFill>
              <a:srgbClr val="000000"/>
            </a:solidFill>
            <a:miter lim="800000"/>
            <a:headEnd/>
            <a:tailEnd/>
          </a:ln>
        </p:spPr>
        <p:txBody>
          <a:bodyPr lIns="12700" tIns="12700" rIns="12700" bIns="12700"/>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algn="ctr" eaLnBrk="1" hangingPunct="1">
              <a:spcBef>
                <a:spcPct val="0"/>
              </a:spcBef>
              <a:buClrTx/>
              <a:buSzTx/>
              <a:buFontTx/>
              <a:buNone/>
            </a:pPr>
            <a:r>
              <a:rPr lang="en-US" altLang="en-US" b="1">
                <a:solidFill>
                  <a:srgbClr val="0401A4"/>
                </a:solidFill>
                <a:latin typeface="Arial Narrow" panose="020B0604020202020204" pitchFamily="34" charset="0"/>
              </a:rPr>
              <a:t>Supervisee</a:t>
            </a:r>
          </a:p>
          <a:p>
            <a:pPr algn="ctr" eaLnBrk="1" hangingPunct="1">
              <a:spcBef>
                <a:spcPct val="0"/>
              </a:spcBef>
              <a:buClrTx/>
              <a:buSzTx/>
              <a:buFontTx/>
              <a:buNone/>
            </a:pPr>
            <a:r>
              <a:rPr lang="en-US" altLang="en-US" b="1">
                <a:solidFill>
                  <a:srgbClr val="0401A4"/>
                </a:solidFill>
                <a:latin typeface="Arial Narrow" panose="020B0604020202020204" pitchFamily="34" charset="0"/>
              </a:rPr>
              <a:t> </a:t>
            </a:r>
            <a:endParaRPr lang="en-US" altLang="en-US">
              <a:solidFill>
                <a:srgbClr val="0401A4"/>
              </a:solidFill>
              <a:latin typeface="Arial Narrow" panose="020B0604020202020204" pitchFamily="34" charset="0"/>
            </a:endParaRPr>
          </a:p>
        </p:txBody>
      </p:sp>
      <p:sp>
        <p:nvSpPr>
          <p:cNvPr id="24" name="Rectangle 6">
            <a:extLst>
              <a:ext uri="{FF2B5EF4-FFF2-40B4-BE49-F238E27FC236}">
                <a16:creationId xmlns:a16="http://schemas.microsoft.com/office/drawing/2014/main" id="{E6CC44FE-A28C-8147-8234-B7D3F091B2C3}"/>
              </a:ext>
            </a:extLst>
          </p:cNvPr>
          <p:cNvSpPr>
            <a:spLocks noChangeArrowheads="1"/>
          </p:cNvSpPr>
          <p:nvPr/>
        </p:nvSpPr>
        <p:spPr bwMode="auto">
          <a:xfrm>
            <a:off x="7239000" y="3733800"/>
            <a:ext cx="1447800" cy="533400"/>
          </a:xfrm>
          <a:prstGeom prst="rect">
            <a:avLst/>
          </a:prstGeom>
          <a:solidFill>
            <a:srgbClr val="63C8C8"/>
          </a:solidFill>
          <a:ln w="9525">
            <a:solidFill>
              <a:srgbClr val="000000"/>
            </a:solidFill>
            <a:miter lim="800000"/>
            <a:headEnd/>
            <a:tailEnd/>
          </a:ln>
        </p:spPr>
        <p:txBody>
          <a:bodyPr lIns="12700" tIns="12700" rIns="12700" bIns="12700"/>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algn="ctr" eaLnBrk="1" hangingPunct="1">
              <a:spcBef>
                <a:spcPct val="0"/>
              </a:spcBef>
              <a:buClrTx/>
              <a:buSzTx/>
              <a:buFontTx/>
              <a:buNone/>
            </a:pPr>
            <a:r>
              <a:rPr lang="en-US" altLang="en-US" b="1">
                <a:solidFill>
                  <a:srgbClr val="0401A4"/>
                </a:solidFill>
                <a:latin typeface="Arial Narrow" panose="020B0604020202020204" pitchFamily="34" charset="0"/>
              </a:rPr>
              <a:t>Supervisor</a:t>
            </a:r>
          </a:p>
          <a:p>
            <a:pPr algn="ctr" eaLnBrk="1" hangingPunct="1">
              <a:spcBef>
                <a:spcPct val="0"/>
              </a:spcBef>
              <a:buClrTx/>
              <a:buSzTx/>
              <a:buFontTx/>
              <a:buNone/>
            </a:pPr>
            <a:r>
              <a:rPr lang="en-US" altLang="en-US" b="1">
                <a:solidFill>
                  <a:srgbClr val="0401A4"/>
                </a:solidFill>
                <a:latin typeface="Arial Narrow" panose="020B0604020202020204" pitchFamily="34" charset="0"/>
              </a:rPr>
              <a:t> </a:t>
            </a:r>
            <a:endParaRPr lang="en-US" altLang="en-US">
              <a:solidFill>
                <a:srgbClr val="0401A4"/>
              </a:solidFill>
              <a:latin typeface="Arial Narrow"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 calcmode="lin" valueType="num">
                                      <p:cBhvr additive="base">
                                        <p:cTn id="13" dur="500" fill="hold"/>
                                        <p:tgtEl>
                                          <p:spTgt spid="10">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2">
                                            <p:txEl>
                                              <p:pRg st="0" end="0"/>
                                            </p:txEl>
                                          </p:spTgt>
                                        </p:tgtEl>
                                        <p:attrNameLst>
                                          <p:attrName>style.visibility</p:attrName>
                                        </p:attrNameLst>
                                      </p:cBhvr>
                                      <p:to>
                                        <p:strVal val="visible"/>
                                      </p:to>
                                    </p:set>
                                    <p:anim calcmode="lin" valueType="num">
                                      <p:cBhvr additive="base">
                                        <p:cTn id="25"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2">
                                            <p:txEl>
                                              <p:pRg st="0" end="0"/>
                                            </p:txEl>
                                          </p:spTgt>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12">
                                            <p:txEl>
                                              <p:pRg st="1" end="1"/>
                                            </p:txEl>
                                          </p:spTgt>
                                        </p:tgtEl>
                                        <p:attrNameLst>
                                          <p:attrName>style.visibility</p:attrName>
                                        </p:attrNameLst>
                                      </p:cBhvr>
                                      <p:to>
                                        <p:strVal val="visible"/>
                                      </p:to>
                                    </p:set>
                                    <p:anim calcmode="lin" valueType="num">
                                      <p:cBhvr additive="base">
                                        <p:cTn id="29" dur="500" fill="hold"/>
                                        <p:tgtEl>
                                          <p:spTgt spid="12">
                                            <p:txEl>
                                              <p:pRg st="1" end="1"/>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12">
                                            <p:txEl>
                                              <p:pRg st="1" end="1"/>
                                            </p:txEl>
                                          </p:spTgt>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2000"/>
                                        <p:tgtEl>
                                          <p:spTgt spid="13"/>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0-#ppt_w/2"/>
                                          </p:val>
                                        </p:tav>
                                        <p:tav tm="100000">
                                          <p:val>
                                            <p:strVal val="#ppt_x"/>
                                          </p:val>
                                        </p:tav>
                                      </p:tavLst>
                                    </p:anim>
                                    <p:anim calcmode="lin" valueType="num">
                                      <p:cBhvr additive="base">
                                        <p:cTn id="40"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15">
                                            <p:bg/>
                                          </p:spTgt>
                                        </p:tgtEl>
                                        <p:attrNameLst>
                                          <p:attrName>style.visibility</p:attrName>
                                        </p:attrNameLst>
                                      </p:cBhvr>
                                      <p:to>
                                        <p:strVal val="visible"/>
                                      </p:to>
                                    </p:set>
                                    <p:anim calcmode="lin" valueType="num">
                                      <p:cBhvr additive="base">
                                        <p:cTn id="45" dur="500" fill="hold"/>
                                        <p:tgtEl>
                                          <p:spTgt spid="15">
                                            <p:bg/>
                                          </p:spTgt>
                                        </p:tgtEl>
                                        <p:attrNameLst>
                                          <p:attrName>ppt_x</p:attrName>
                                        </p:attrNameLst>
                                      </p:cBhvr>
                                      <p:tavLst>
                                        <p:tav tm="0">
                                          <p:val>
                                            <p:strVal val="0-#ppt_w/2"/>
                                          </p:val>
                                        </p:tav>
                                        <p:tav tm="100000">
                                          <p:val>
                                            <p:strVal val="#ppt_x"/>
                                          </p:val>
                                        </p:tav>
                                      </p:tavLst>
                                    </p:anim>
                                    <p:anim calcmode="lin" valueType="num">
                                      <p:cBhvr additive="base">
                                        <p:cTn id="46" dur="500" fill="hold"/>
                                        <p:tgtEl>
                                          <p:spTgt spid="15">
                                            <p:bg/>
                                          </p:spTgt>
                                        </p:tgtEl>
                                        <p:attrNameLst>
                                          <p:attrName>ppt_y</p:attrName>
                                        </p:attrNameLst>
                                      </p:cBhvr>
                                      <p:tavLst>
                                        <p:tav tm="0">
                                          <p:val>
                                            <p:strVal val="#ppt_y"/>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15">
                                            <p:txEl>
                                              <p:pRg st="0" end="0"/>
                                            </p:txEl>
                                          </p:spTgt>
                                        </p:tgtEl>
                                        <p:attrNameLst>
                                          <p:attrName>style.visibility</p:attrName>
                                        </p:attrNameLst>
                                      </p:cBhvr>
                                      <p:to>
                                        <p:strVal val="visible"/>
                                      </p:to>
                                    </p:set>
                                    <p:anim calcmode="lin" valueType="num">
                                      <p:cBhvr additive="base">
                                        <p:cTn id="51" dur="5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2" presetClass="entr" presetSubtype="8" fill="hold" grpId="0" nodeType="clickEffect">
                                  <p:stCondLst>
                                    <p:cond delay="0"/>
                                  </p:stCondLst>
                                  <p:childTnLst>
                                    <p:set>
                                      <p:cBhvr>
                                        <p:cTn id="56" dur="1" fill="hold">
                                          <p:stCondLst>
                                            <p:cond delay="0"/>
                                          </p:stCondLst>
                                        </p:cTn>
                                        <p:tgtEl>
                                          <p:spTgt spid="15">
                                            <p:txEl>
                                              <p:pRg st="1" end="1"/>
                                            </p:txEl>
                                          </p:spTgt>
                                        </p:tgtEl>
                                        <p:attrNameLst>
                                          <p:attrName>style.visibility</p:attrName>
                                        </p:attrNameLst>
                                      </p:cBhvr>
                                      <p:to>
                                        <p:strVal val="visible"/>
                                      </p:to>
                                    </p:set>
                                    <p:anim calcmode="lin" valueType="num">
                                      <p:cBhvr additive="base">
                                        <p:cTn id="57" dur="500" fill="hold"/>
                                        <p:tgtEl>
                                          <p:spTgt spid="15">
                                            <p:txEl>
                                              <p:pRg st="1" end="1"/>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2" presetClass="entr" presetSubtype="8" fill="hold" grpId="0" nodeType="click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0-#ppt_w/2"/>
                                          </p:val>
                                        </p:tav>
                                        <p:tav tm="100000">
                                          <p:val>
                                            <p:strVal val="#ppt_x"/>
                                          </p:val>
                                        </p:tav>
                                      </p:tavLst>
                                    </p:anim>
                                    <p:anim calcmode="lin" valueType="num">
                                      <p:cBhvr additive="base">
                                        <p:cTn id="64"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build="allAtOnce" autoUpdateAnimBg="0"/>
      <p:bldP spid="11" grpId="0" animBg="1"/>
      <p:bldP spid="12" grpId="0" build="allAtOnce" autoUpdateAnimBg="0"/>
      <p:bldP spid="13" grpId="0" autoUpdateAnimBg="0"/>
      <p:bldP spid="14" grpId="0" animBg="1" autoUpdateAnimBg="0"/>
      <p:bldP spid="15" grpId="0" build="p" bldLvl="2" animBg="1" autoUpdateAnimBg="0"/>
      <p:bldP spid="24"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B5CFEF"/>
        </a:solidFill>
        <a:effectLst/>
      </p:bgPr>
    </p:bg>
    <p:spTree>
      <p:nvGrpSpPr>
        <p:cNvPr id="1" name=""/>
        <p:cNvGrpSpPr/>
        <p:nvPr/>
      </p:nvGrpSpPr>
      <p:grpSpPr>
        <a:xfrm>
          <a:off x="0" y="0"/>
          <a:ext cx="0" cy="0"/>
          <a:chOff x="0" y="0"/>
          <a:chExt cx="0" cy="0"/>
        </a:xfrm>
      </p:grpSpPr>
      <p:sp>
        <p:nvSpPr>
          <p:cNvPr id="9" name="Oval 10">
            <a:extLst>
              <a:ext uri="{FF2B5EF4-FFF2-40B4-BE49-F238E27FC236}">
                <a16:creationId xmlns:a16="http://schemas.microsoft.com/office/drawing/2014/main" id="{7CD3F474-74C2-714C-9E8D-7494A48F6C19}"/>
              </a:ext>
            </a:extLst>
          </p:cNvPr>
          <p:cNvSpPr>
            <a:spLocks noChangeArrowheads="1"/>
          </p:cNvSpPr>
          <p:nvPr/>
        </p:nvSpPr>
        <p:spPr bwMode="auto">
          <a:xfrm>
            <a:off x="2286000" y="2286000"/>
            <a:ext cx="3733800" cy="3581400"/>
          </a:xfrm>
          <a:prstGeom prst="ellipse">
            <a:avLst/>
          </a:prstGeom>
          <a:noFill/>
          <a:ln w="254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eaLnBrk="1" hangingPunct="1">
              <a:spcBef>
                <a:spcPct val="0"/>
              </a:spcBef>
              <a:buClrTx/>
              <a:buSzTx/>
              <a:buFontTx/>
              <a:buNone/>
            </a:pPr>
            <a:endParaRPr lang="en-US" altLang="en-US" sz="1800">
              <a:solidFill>
                <a:schemeClr val="tx1"/>
              </a:solidFill>
              <a:latin typeface="Arial" panose="020B0604020202020204" pitchFamily="34" charset="0"/>
            </a:endParaRPr>
          </a:p>
        </p:txBody>
      </p:sp>
      <p:sp>
        <p:nvSpPr>
          <p:cNvPr id="10" name="Rectangle 13">
            <a:extLst>
              <a:ext uri="{FF2B5EF4-FFF2-40B4-BE49-F238E27FC236}">
                <a16:creationId xmlns:a16="http://schemas.microsoft.com/office/drawing/2014/main" id="{D5DBF4A8-9EA6-B24D-98F0-FDEE504B58F3}"/>
              </a:ext>
            </a:extLst>
          </p:cNvPr>
          <p:cNvSpPr>
            <a:spLocks noChangeArrowheads="1"/>
          </p:cNvSpPr>
          <p:nvPr/>
        </p:nvSpPr>
        <p:spPr bwMode="auto">
          <a:xfrm>
            <a:off x="3549651" y="1447800"/>
            <a:ext cx="1177925"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lIns="12700" tIns="12700" rIns="12700" bIns="12700"/>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algn="ctr" eaLnBrk="1" hangingPunct="1">
              <a:spcBef>
                <a:spcPct val="0"/>
              </a:spcBef>
              <a:buClrTx/>
              <a:buSzTx/>
              <a:buFontTx/>
              <a:buNone/>
            </a:pPr>
            <a:r>
              <a:rPr lang="en-US" altLang="en-US" sz="1600" b="1" i="1">
                <a:solidFill>
                  <a:schemeClr val="tx1"/>
                </a:solidFill>
                <a:latin typeface="Arial Narrow" panose="020B0604020202020204" pitchFamily="34" charset="0"/>
              </a:rPr>
              <a:t>Ministry SYSTEM</a:t>
            </a:r>
            <a:endParaRPr lang="en-US" altLang="en-US" sz="1800">
              <a:solidFill>
                <a:schemeClr val="tx1"/>
              </a:solidFill>
              <a:latin typeface="Times New Roman" panose="02020603050405020304" pitchFamily="18" charset="0"/>
            </a:endParaRPr>
          </a:p>
        </p:txBody>
      </p:sp>
      <p:sp>
        <p:nvSpPr>
          <p:cNvPr id="11" name="Oval 11">
            <a:extLst>
              <a:ext uri="{FF2B5EF4-FFF2-40B4-BE49-F238E27FC236}">
                <a16:creationId xmlns:a16="http://schemas.microsoft.com/office/drawing/2014/main" id="{2A29FB7F-85DE-5B44-A67F-E70AA4D81039}"/>
              </a:ext>
            </a:extLst>
          </p:cNvPr>
          <p:cNvSpPr>
            <a:spLocks noChangeArrowheads="1"/>
          </p:cNvSpPr>
          <p:nvPr/>
        </p:nvSpPr>
        <p:spPr bwMode="auto">
          <a:xfrm>
            <a:off x="4343400" y="1600200"/>
            <a:ext cx="5181600" cy="4876800"/>
          </a:xfrm>
          <a:prstGeom prst="ellipse">
            <a:avLst/>
          </a:prstGeom>
          <a:noFill/>
          <a:ln w="254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eaLnBrk="1" hangingPunct="1">
              <a:spcBef>
                <a:spcPct val="0"/>
              </a:spcBef>
              <a:buClrTx/>
              <a:buSzTx/>
              <a:buFontTx/>
              <a:buNone/>
            </a:pPr>
            <a:endParaRPr lang="en-US" altLang="en-US" sz="1800">
              <a:solidFill>
                <a:schemeClr val="tx1"/>
              </a:solidFill>
              <a:latin typeface="Arial" panose="020B0604020202020204" pitchFamily="34" charset="0"/>
            </a:endParaRPr>
          </a:p>
        </p:txBody>
      </p:sp>
      <p:sp>
        <p:nvSpPr>
          <p:cNvPr id="12" name="Rectangle 12">
            <a:extLst>
              <a:ext uri="{FF2B5EF4-FFF2-40B4-BE49-F238E27FC236}">
                <a16:creationId xmlns:a16="http://schemas.microsoft.com/office/drawing/2014/main" id="{21CFA746-2C36-8946-931F-9BF05F95C302}"/>
              </a:ext>
            </a:extLst>
          </p:cNvPr>
          <p:cNvSpPr>
            <a:spLocks noChangeArrowheads="1"/>
          </p:cNvSpPr>
          <p:nvPr/>
        </p:nvSpPr>
        <p:spPr bwMode="auto">
          <a:xfrm>
            <a:off x="6019800" y="685800"/>
            <a:ext cx="1676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lIns="12700" tIns="12700" rIns="12700" bIns="12700"/>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algn="ctr" eaLnBrk="1" hangingPunct="1">
              <a:spcBef>
                <a:spcPct val="0"/>
              </a:spcBef>
              <a:buClrTx/>
              <a:buSzTx/>
              <a:buFontTx/>
              <a:buNone/>
            </a:pPr>
            <a:r>
              <a:rPr lang="en-US" altLang="en-US" sz="1600" b="1" i="1">
                <a:solidFill>
                  <a:schemeClr val="tx1"/>
                </a:solidFill>
                <a:latin typeface="Arial Narrow" panose="020B0604020202020204" pitchFamily="34" charset="0"/>
              </a:rPr>
              <a:t>GROUP SUPERVISION</a:t>
            </a:r>
          </a:p>
          <a:p>
            <a:pPr algn="ctr" eaLnBrk="1" hangingPunct="1">
              <a:spcBef>
                <a:spcPct val="0"/>
              </a:spcBef>
              <a:buClrTx/>
              <a:buSzTx/>
              <a:buFontTx/>
              <a:buNone/>
            </a:pPr>
            <a:r>
              <a:rPr lang="en-US" altLang="en-US" sz="1600" b="1" i="1">
                <a:solidFill>
                  <a:schemeClr val="tx1"/>
                </a:solidFill>
                <a:latin typeface="Arial Narrow" panose="020B0604020202020204" pitchFamily="34" charset="0"/>
              </a:rPr>
              <a:t>SYSTEM</a:t>
            </a:r>
            <a:endParaRPr lang="en-US" altLang="en-US" sz="1800" i="1">
              <a:solidFill>
                <a:schemeClr val="tx1"/>
              </a:solidFill>
              <a:latin typeface="Times New Roman" panose="02020603050405020304" pitchFamily="18" charset="0"/>
            </a:endParaRPr>
          </a:p>
        </p:txBody>
      </p:sp>
      <p:sp>
        <p:nvSpPr>
          <p:cNvPr id="13" name="Rectangle 2">
            <a:extLst>
              <a:ext uri="{FF2B5EF4-FFF2-40B4-BE49-F238E27FC236}">
                <a16:creationId xmlns:a16="http://schemas.microsoft.com/office/drawing/2014/main" id="{AECF87DB-EA62-3846-80EE-7248D05B6D24}"/>
              </a:ext>
            </a:extLst>
          </p:cNvPr>
          <p:cNvSpPr>
            <a:spLocks noChangeArrowheads="1"/>
          </p:cNvSpPr>
          <p:nvPr/>
        </p:nvSpPr>
        <p:spPr bwMode="auto">
          <a:xfrm>
            <a:off x="1676400" y="76200"/>
            <a:ext cx="8991600" cy="457200"/>
          </a:xfrm>
          <a:prstGeom prst="roundRect">
            <a:avLst>
              <a:gd name="adj" fmla="val 21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b"/>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algn="ctr" eaLnBrk="1" hangingPunct="1">
              <a:lnSpc>
                <a:spcPct val="90000"/>
              </a:lnSpc>
              <a:spcBef>
                <a:spcPct val="0"/>
              </a:spcBef>
              <a:buClrTx/>
              <a:buSzTx/>
              <a:buFontTx/>
              <a:buNone/>
            </a:pPr>
            <a:r>
              <a:rPr lang="en-AU" altLang="en-US" b="1">
                <a:solidFill>
                  <a:srgbClr val="0401A4"/>
                </a:solidFill>
                <a:latin typeface="Arial Narrow" panose="020B0604020202020204" pitchFamily="34" charset="0"/>
              </a:rPr>
              <a:t>Participative group supervision</a:t>
            </a:r>
            <a:endParaRPr lang="en-US" altLang="en-US" sz="3600" b="1">
              <a:solidFill>
                <a:schemeClr val="tx1"/>
              </a:solidFill>
              <a:latin typeface="Times" pitchFamily="2" charset="0"/>
            </a:endParaRPr>
          </a:p>
        </p:txBody>
      </p:sp>
      <p:sp>
        <p:nvSpPr>
          <p:cNvPr id="14" name="Rectangle 6">
            <a:extLst>
              <a:ext uri="{FF2B5EF4-FFF2-40B4-BE49-F238E27FC236}">
                <a16:creationId xmlns:a16="http://schemas.microsoft.com/office/drawing/2014/main" id="{CE5841A8-A6F0-0D4E-98E3-CC68DF68266A}"/>
              </a:ext>
            </a:extLst>
          </p:cNvPr>
          <p:cNvSpPr>
            <a:spLocks noChangeArrowheads="1"/>
          </p:cNvSpPr>
          <p:nvPr/>
        </p:nvSpPr>
        <p:spPr bwMode="auto">
          <a:xfrm>
            <a:off x="2438401" y="3733800"/>
            <a:ext cx="1082675" cy="774700"/>
          </a:xfrm>
          <a:prstGeom prst="rect">
            <a:avLst/>
          </a:prstGeom>
          <a:solidFill>
            <a:srgbClr val="ADE2E2"/>
          </a:solidFill>
          <a:ln w="9525">
            <a:solidFill>
              <a:srgbClr val="000000"/>
            </a:solidFill>
            <a:miter lim="800000"/>
            <a:headEnd/>
            <a:tailEnd/>
          </a:ln>
        </p:spPr>
        <p:txBody>
          <a:bodyPr lIns="12700" tIns="12700" rIns="12700" bIns="12700"/>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algn="ctr" eaLnBrk="1" hangingPunct="1">
              <a:spcBef>
                <a:spcPct val="0"/>
              </a:spcBef>
              <a:buClrTx/>
              <a:buSzTx/>
              <a:buFontTx/>
              <a:buNone/>
            </a:pPr>
            <a:r>
              <a:rPr lang="en-US" altLang="en-US" b="1">
                <a:solidFill>
                  <a:srgbClr val="0401A4"/>
                </a:solidFill>
                <a:latin typeface="Arial Narrow" panose="020B0604020202020204" pitchFamily="34" charset="0"/>
              </a:rPr>
              <a:t>Ministry setting </a:t>
            </a:r>
            <a:endParaRPr lang="en-US" altLang="en-US">
              <a:solidFill>
                <a:srgbClr val="0401A4"/>
              </a:solidFill>
              <a:latin typeface="Arial Narrow" panose="020B0604020202020204" pitchFamily="34" charset="0"/>
            </a:endParaRPr>
          </a:p>
        </p:txBody>
      </p:sp>
      <p:sp>
        <p:nvSpPr>
          <p:cNvPr id="15" name="Rectangle 6">
            <a:extLst>
              <a:ext uri="{FF2B5EF4-FFF2-40B4-BE49-F238E27FC236}">
                <a16:creationId xmlns:a16="http://schemas.microsoft.com/office/drawing/2014/main" id="{BB92D92A-CA90-914B-A180-6EE1D1C904E6}"/>
              </a:ext>
            </a:extLst>
          </p:cNvPr>
          <p:cNvSpPr>
            <a:spLocks noChangeArrowheads="1"/>
          </p:cNvSpPr>
          <p:nvPr/>
        </p:nvSpPr>
        <p:spPr bwMode="auto">
          <a:xfrm>
            <a:off x="4495800" y="3429000"/>
            <a:ext cx="1371600" cy="1219200"/>
          </a:xfrm>
          <a:prstGeom prst="rect">
            <a:avLst/>
          </a:prstGeom>
          <a:solidFill>
            <a:srgbClr val="ADE2E2"/>
          </a:solidFill>
          <a:ln w="9525">
            <a:solidFill>
              <a:srgbClr val="000000"/>
            </a:solidFill>
            <a:miter lim="800000"/>
            <a:headEnd/>
            <a:tailEnd/>
          </a:ln>
        </p:spPr>
        <p:txBody>
          <a:bodyPr lIns="12700" tIns="12700" rIns="12700" bIns="12700"/>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algn="ctr" eaLnBrk="1" hangingPunct="1">
              <a:spcBef>
                <a:spcPct val="0"/>
              </a:spcBef>
              <a:buClrTx/>
              <a:buSzTx/>
              <a:buFontTx/>
              <a:buNone/>
            </a:pPr>
            <a:r>
              <a:rPr lang="en-US" altLang="en-US" b="1">
                <a:solidFill>
                  <a:srgbClr val="0401A4"/>
                </a:solidFill>
                <a:latin typeface="Arial Narrow" panose="020B0604020202020204" pitchFamily="34" charset="0"/>
              </a:rPr>
              <a:t>supervisee</a:t>
            </a:r>
          </a:p>
          <a:p>
            <a:pPr algn="ctr" eaLnBrk="1" hangingPunct="1">
              <a:spcBef>
                <a:spcPct val="0"/>
              </a:spcBef>
              <a:buClrTx/>
              <a:buSzTx/>
              <a:buFontTx/>
              <a:buNone/>
            </a:pPr>
            <a:r>
              <a:rPr lang="en-US" altLang="en-US" b="1">
                <a:solidFill>
                  <a:srgbClr val="0401A4"/>
                </a:solidFill>
                <a:latin typeface="Arial Narrow" panose="020B0604020202020204" pitchFamily="34" charset="0"/>
              </a:rPr>
              <a:t> </a:t>
            </a:r>
            <a:endParaRPr lang="en-US" altLang="en-US">
              <a:solidFill>
                <a:srgbClr val="0401A4"/>
              </a:solidFill>
              <a:latin typeface="Arial Narrow" panose="020B0604020202020204" pitchFamily="34" charset="0"/>
            </a:endParaRPr>
          </a:p>
        </p:txBody>
      </p:sp>
      <p:sp>
        <p:nvSpPr>
          <p:cNvPr id="16" name="Rectangle 6">
            <a:extLst>
              <a:ext uri="{FF2B5EF4-FFF2-40B4-BE49-F238E27FC236}">
                <a16:creationId xmlns:a16="http://schemas.microsoft.com/office/drawing/2014/main" id="{DC70BE39-09E8-8E41-9312-A32B7C8ACC05}"/>
              </a:ext>
            </a:extLst>
          </p:cNvPr>
          <p:cNvSpPr>
            <a:spLocks noChangeArrowheads="1"/>
          </p:cNvSpPr>
          <p:nvPr/>
        </p:nvSpPr>
        <p:spPr bwMode="auto">
          <a:xfrm>
            <a:off x="5334001" y="2209800"/>
            <a:ext cx="930275" cy="457200"/>
          </a:xfrm>
          <a:prstGeom prst="rect">
            <a:avLst/>
          </a:prstGeom>
          <a:solidFill>
            <a:srgbClr val="99CC99"/>
          </a:solidFill>
          <a:ln w="9525">
            <a:solidFill>
              <a:srgbClr val="000000"/>
            </a:solidFill>
            <a:miter lim="800000"/>
            <a:headEnd/>
            <a:tailEnd/>
          </a:ln>
        </p:spPr>
        <p:txBody>
          <a:bodyPr lIns="12700" tIns="12700" rIns="12700" bIns="12700"/>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algn="ctr" eaLnBrk="1" hangingPunct="1">
              <a:spcBef>
                <a:spcPct val="0"/>
              </a:spcBef>
              <a:buClrTx/>
              <a:buSzTx/>
              <a:buFontTx/>
              <a:buNone/>
            </a:pPr>
            <a:r>
              <a:rPr lang="en-US" altLang="en-US" b="1">
                <a:solidFill>
                  <a:srgbClr val="0401A4"/>
                </a:solidFill>
                <a:latin typeface="Arial Narrow" panose="020B0604020202020204" pitchFamily="34" charset="0"/>
              </a:rPr>
              <a:t>Peer</a:t>
            </a:r>
            <a:endParaRPr lang="en-US" altLang="en-US">
              <a:solidFill>
                <a:srgbClr val="0401A4"/>
              </a:solidFill>
              <a:latin typeface="Arial Narrow" panose="020B0604020202020204" pitchFamily="34" charset="0"/>
            </a:endParaRPr>
          </a:p>
        </p:txBody>
      </p:sp>
      <p:sp>
        <p:nvSpPr>
          <p:cNvPr id="17" name="Rectangle 6">
            <a:extLst>
              <a:ext uri="{FF2B5EF4-FFF2-40B4-BE49-F238E27FC236}">
                <a16:creationId xmlns:a16="http://schemas.microsoft.com/office/drawing/2014/main" id="{0626B3FC-5334-8C4A-B239-BE73FC02EDBC}"/>
              </a:ext>
            </a:extLst>
          </p:cNvPr>
          <p:cNvSpPr>
            <a:spLocks noChangeArrowheads="1"/>
          </p:cNvSpPr>
          <p:nvPr/>
        </p:nvSpPr>
        <p:spPr bwMode="auto">
          <a:xfrm>
            <a:off x="5410201" y="5410200"/>
            <a:ext cx="930275" cy="457200"/>
          </a:xfrm>
          <a:prstGeom prst="rect">
            <a:avLst/>
          </a:prstGeom>
          <a:solidFill>
            <a:srgbClr val="99CC99"/>
          </a:solidFill>
          <a:ln w="9525">
            <a:solidFill>
              <a:srgbClr val="000000"/>
            </a:solidFill>
            <a:miter lim="800000"/>
            <a:headEnd/>
            <a:tailEnd/>
          </a:ln>
        </p:spPr>
        <p:txBody>
          <a:bodyPr lIns="12700" tIns="12700" rIns="12700" bIns="12700"/>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algn="ctr" eaLnBrk="1" hangingPunct="1">
              <a:spcBef>
                <a:spcPct val="0"/>
              </a:spcBef>
              <a:buClrTx/>
              <a:buSzTx/>
              <a:buFontTx/>
              <a:buNone/>
            </a:pPr>
            <a:r>
              <a:rPr lang="en-US" altLang="en-US" b="1">
                <a:solidFill>
                  <a:srgbClr val="0401A4"/>
                </a:solidFill>
                <a:latin typeface="Arial Narrow" panose="020B0604020202020204" pitchFamily="34" charset="0"/>
              </a:rPr>
              <a:t>Peer</a:t>
            </a:r>
            <a:endParaRPr lang="en-US" altLang="en-US">
              <a:solidFill>
                <a:srgbClr val="0401A4"/>
              </a:solidFill>
              <a:latin typeface="Arial Narrow" panose="020B0604020202020204" pitchFamily="34" charset="0"/>
            </a:endParaRPr>
          </a:p>
        </p:txBody>
      </p:sp>
      <p:sp>
        <p:nvSpPr>
          <p:cNvPr id="18" name="Rectangle 6">
            <a:extLst>
              <a:ext uri="{FF2B5EF4-FFF2-40B4-BE49-F238E27FC236}">
                <a16:creationId xmlns:a16="http://schemas.microsoft.com/office/drawing/2014/main" id="{7052055A-F282-294E-8CE9-0BD578C5662C}"/>
              </a:ext>
            </a:extLst>
          </p:cNvPr>
          <p:cNvSpPr>
            <a:spLocks noChangeArrowheads="1"/>
          </p:cNvSpPr>
          <p:nvPr/>
        </p:nvSpPr>
        <p:spPr bwMode="auto">
          <a:xfrm>
            <a:off x="6477001" y="5867400"/>
            <a:ext cx="930275" cy="457200"/>
          </a:xfrm>
          <a:prstGeom prst="rect">
            <a:avLst/>
          </a:prstGeom>
          <a:solidFill>
            <a:srgbClr val="99CC99"/>
          </a:solidFill>
          <a:ln w="9525">
            <a:solidFill>
              <a:srgbClr val="000000"/>
            </a:solidFill>
            <a:miter lim="800000"/>
            <a:headEnd/>
            <a:tailEnd/>
          </a:ln>
        </p:spPr>
        <p:txBody>
          <a:bodyPr lIns="12700" tIns="12700" rIns="12700" bIns="12700"/>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algn="ctr" eaLnBrk="1" hangingPunct="1">
              <a:spcBef>
                <a:spcPct val="0"/>
              </a:spcBef>
              <a:buClrTx/>
              <a:buSzTx/>
              <a:buFontTx/>
              <a:buNone/>
            </a:pPr>
            <a:r>
              <a:rPr lang="en-US" altLang="en-US" b="1">
                <a:solidFill>
                  <a:srgbClr val="0401A4"/>
                </a:solidFill>
                <a:latin typeface="Arial Narrow" panose="020B0604020202020204" pitchFamily="34" charset="0"/>
              </a:rPr>
              <a:t>Peer</a:t>
            </a:r>
            <a:endParaRPr lang="en-US" altLang="en-US">
              <a:solidFill>
                <a:srgbClr val="0401A4"/>
              </a:solidFill>
              <a:latin typeface="Arial Narrow" panose="020B0604020202020204" pitchFamily="34" charset="0"/>
            </a:endParaRPr>
          </a:p>
        </p:txBody>
      </p:sp>
      <p:sp>
        <p:nvSpPr>
          <p:cNvPr id="19" name="Rectangle 6">
            <a:extLst>
              <a:ext uri="{FF2B5EF4-FFF2-40B4-BE49-F238E27FC236}">
                <a16:creationId xmlns:a16="http://schemas.microsoft.com/office/drawing/2014/main" id="{27960DA0-56F6-2149-8593-7756E617C5EB}"/>
              </a:ext>
            </a:extLst>
          </p:cNvPr>
          <p:cNvSpPr>
            <a:spLocks noChangeArrowheads="1"/>
          </p:cNvSpPr>
          <p:nvPr/>
        </p:nvSpPr>
        <p:spPr bwMode="auto">
          <a:xfrm>
            <a:off x="7620001" y="5410200"/>
            <a:ext cx="930275" cy="457200"/>
          </a:xfrm>
          <a:prstGeom prst="rect">
            <a:avLst/>
          </a:prstGeom>
          <a:solidFill>
            <a:srgbClr val="99CC99"/>
          </a:solidFill>
          <a:ln w="9525">
            <a:solidFill>
              <a:srgbClr val="000000"/>
            </a:solidFill>
            <a:miter lim="800000"/>
            <a:headEnd/>
            <a:tailEnd/>
          </a:ln>
        </p:spPr>
        <p:txBody>
          <a:bodyPr lIns="12700" tIns="12700" rIns="12700" bIns="12700"/>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algn="ctr" eaLnBrk="1" hangingPunct="1">
              <a:spcBef>
                <a:spcPct val="0"/>
              </a:spcBef>
              <a:buClrTx/>
              <a:buSzTx/>
              <a:buFontTx/>
              <a:buNone/>
            </a:pPr>
            <a:r>
              <a:rPr lang="en-US" altLang="en-US" b="1">
                <a:solidFill>
                  <a:srgbClr val="0401A4"/>
                </a:solidFill>
                <a:latin typeface="Arial Narrow" panose="020B0604020202020204" pitchFamily="34" charset="0"/>
              </a:rPr>
              <a:t>Peer</a:t>
            </a:r>
            <a:endParaRPr lang="en-US" altLang="en-US">
              <a:solidFill>
                <a:srgbClr val="0401A4"/>
              </a:solidFill>
              <a:latin typeface="Arial Narrow" panose="020B0604020202020204" pitchFamily="34" charset="0"/>
            </a:endParaRPr>
          </a:p>
        </p:txBody>
      </p:sp>
      <p:sp>
        <p:nvSpPr>
          <p:cNvPr id="20" name="Rectangle 6">
            <a:extLst>
              <a:ext uri="{FF2B5EF4-FFF2-40B4-BE49-F238E27FC236}">
                <a16:creationId xmlns:a16="http://schemas.microsoft.com/office/drawing/2014/main" id="{E451F530-FD8B-BF47-848E-8128F0036056}"/>
              </a:ext>
            </a:extLst>
          </p:cNvPr>
          <p:cNvSpPr>
            <a:spLocks noChangeArrowheads="1"/>
          </p:cNvSpPr>
          <p:nvPr/>
        </p:nvSpPr>
        <p:spPr bwMode="auto">
          <a:xfrm>
            <a:off x="7620001" y="2209800"/>
            <a:ext cx="930275" cy="457200"/>
          </a:xfrm>
          <a:prstGeom prst="rect">
            <a:avLst/>
          </a:prstGeom>
          <a:solidFill>
            <a:srgbClr val="99CC99"/>
          </a:solidFill>
          <a:ln w="9525">
            <a:solidFill>
              <a:srgbClr val="000000"/>
            </a:solidFill>
            <a:miter lim="800000"/>
            <a:headEnd/>
            <a:tailEnd/>
          </a:ln>
        </p:spPr>
        <p:txBody>
          <a:bodyPr lIns="12700" tIns="12700" rIns="12700" bIns="12700"/>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algn="ctr" eaLnBrk="1" hangingPunct="1">
              <a:spcBef>
                <a:spcPct val="0"/>
              </a:spcBef>
              <a:buClrTx/>
              <a:buSzTx/>
              <a:buFontTx/>
              <a:buNone/>
            </a:pPr>
            <a:r>
              <a:rPr lang="en-US" altLang="en-US" b="1">
                <a:solidFill>
                  <a:srgbClr val="0401A4"/>
                </a:solidFill>
                <a:latin typeface="Arial Narrow" panose="020B0604020202020204" pitchFamily="34" charset="0"/>
              </a:rPr>
              <a:t>Peer</a:t>
            </a:r>
            <a:endParaRPr lang="en-US" altLang="en-US">
              <a:solidFill>
                <a:srgbClr val="0401A4"/>
              </a:solidFill>
              <a:latin typeface="Arial Narrow" panose="020B0604020202020204" pitchFamily="34" charset="0"/>
            </a:endParaRPr>
          </a:p>
        </p:txBody>
      </p:sp>
      <p:sp>
        <p:nvSpPr>
          <p:cNvPr id="22" name="Rectangle 6">
            <a:extLst>
              <a:ext uri="{FF2B5EF4-FFF2-40B4-BE49-F238E27FC236}">
                <a16:creationId xmlns:a16="http://schemas.microsoft.com/office/drawing/2014/main" id="{F64C045B-7E0F-4F4D-985C-45003DA1992F}"/>
              </a:ext>
            </a:extLst>
          </p:cNvPr>
          <p:cNvSpPr>
            <a:spLocks noChangeArrowheads="1"/>
          </p:cNvSpPr>
          <p:nvPr/>
        </p:nvSpPr>
        <p:spPr bwMode="auto">
          <a:xfrm>
            <a:off x="6477001" y="1752600"/>
            <a:ext cx="930275" cy="457200"/>
          </a:xfrm>
          <a:prstGeom prst="rect">
            <a:avLst/>
          </a:prstGeom>
          <a:solidFill>
            <a:srgbClr val="99CC99"/>
          </a:solidFill>
          <a:ln w="9525">
            <a:solidFill>
              <a:srgbClr val="000000"/>
            </a:solidFill>
            <a:miter lim="800000"/>
            <a:headEnd/>
            <a:tailEnd/>
          </a:ln>
        </p:spPr>
        <p:txBody>
          <a:bodyPr lIns="12700" tIns="12700" rIns="12700" bIns="12700"/>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algn="ctr" eaLnBrk="1" hangingPunct="1">
              <a:spcBef>
                <a:spcPct val="0"/>
              </a:spcBef>
              <a:buClrTx/>
              <a:buSzTx/>
              <a:buFontTx/>
              <a:buNone/>
            </a:pPr>
            <a:r>
              <a:rPr lang="en-US" altLang="en-US" b="1">
                <a:solidFill>
                  <a:srgbClr val="0401A4"/>
                </a:solidFill>
                <a:latin typeface="Arial Narrow" panose="020B0604020202020204" pitchFamily="34" charset="0"/>
              </a:rPr>
              <a:t>Peer</a:t>
            </a:r>
            <a:endParaRPr lang="en-US" altLang="en-US">
              <a:solidFill>
                <a:srgbClr val="0401A4"/>
              </a:solidFill>
              <a:latin typeface="Arial Narrow" panose="020B0604020202020204" pitchFamily="34" charset="0"/>
            </a:endParaRPr>
          </a:p>
        </p:txBody>
      </p:sp>
      <p:sp>
        <p:nvSpPr>
          <p:cNvPr id="23" name="Rectangle 6">
            <a:extLst>
              <a:ext uri="{FF2B5EF4-FFF2-40B4-BE49-F238E27FC236}">
                <a16:creationId xmlns:a16="http://schemas.microsoft.com/office/drawing/2014/main" id="{558C6C5C-7B2C-4444-AFED-B39BCD514309}"/>
              </a:ext>
            </a:extLst>
          </p:cNvPr>
          <p:cNvSpPr>
            <a:spLocks noChangeArrowheads="1"/>
          </p:cNvSpPr>
          <p:nvPr/>
        </p:nvSpPr>
        <p:spPr bwMode="auto">
          <a:xfrm>
            <a:off x="7772400" y="3733800"/>
            <a:ext cx="1600200" cy="457200"/>
          </a:xfrm>
          <a:prstGeom prst="rect">
            <a:avLst/>
          </a:prstGeom>
          <a:solidFill>
            <a:schemeClr val="accent5"/>
          </a:solidFill>
          <a:ln w="9525" cap="flat" cmpd="sng" algn="ctr">
            <a:solidFill>
              <a:srgbClr val="000000"/>
            </a:solidFill>
            <a:prstDash val="solid"/>
            <a:miter lim="800000"/>
            <a:headEnd type="none" w="med" len="med"/>
            <a:tailEnd type="none" w="med" len="med"/>
          </a:ln>
        </p:spPr>
        <p:txBody>
          <a:bodyPr lIns="12700" tIns="12700" rIns="12700" bIns="12700"/>
          <a:lstStyle/>
          <a:p>
            <a:pPr algn="ctr" eaLnBrk="1" hangingPunct="1">
              <a:defRPr/>
            </a:pPr>
            <a:r>
              <a:rPr lang="en-US" sz="2400" b="1">
                <a:solidFill>
                  <a:srgbClr val="0401A4"/>
                </a:solidFill>
                <a:latin typeface="Arial Narrow" charset="0"/>
                <a:ea typeface="ＭＳ Ｐゴシック" charset="0"/>
                <a:cs typeface="ＭＳ Ｐゴシック" charset="0"/>
              </a:rPr>
              <a:t>Supervisor</a:t>
            </a:r>
            <a:endParaRPr lang="en-US" sz="2400">
              <a:solidFill>
                <a:srgbClr val="0401A4"/>
              </a:solidFill>
              <a:latin typeface="Arial Narrow" charset="0"/>
              <a:ea typeface="ＭＳ Ｐゴシック" charset="0"/>
              <a:cs typeface="ＭＳ Ｐゴシック" charset="0"/>
            </a:endParaRPr>
          </a:p>
        </p:txBody>
      </p:sp>
      <p:cxnSp>
        <p:nvCxnSpPr>
          <p:cNvPr id="25" name="Straight Arrow Connector 24">
            <a:extLst>
              <a:ext uri="{FF2B5EF4-FFF2-40B4-BE49-F238E27FC236}">
                <a16:creationId xmlns:a16="http://schemas.microsoft.com/office/drawing/2014/main" id="{9BFDBFFB-B8F9-C443-8360-C6296005D6B2}"/>
              </a:ext>
            </a:extLst>
          </p:cNvPr>
          <p:cNvCxnSpPr>
            <a:stCxn id="14" idx="3"/>
          </p:cNvCxnSpPr>
          <p:nvPr/>
        </p:nvCxnSpPr>
        <p:spPr>
          <a:xfrm flipV="1">
            <a:off x="3521076" y="3963988"/>
            <a:ext cx="898525" cy="157162"/>
          </a:xfrm>
          <a:prstGeom prst="straightConnector1">
            <a:avLst/>
          </a:prstGeom>
          <a:ln w="76200" cap="flat" cmpd="sng" algn="ctr">
            <a:solidFill>
              <a:schemeClr val="accent1"/>
            </a:solidFill>
            <a:prstDash val="solid"/>
            <a:round/>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125266CB-621C-BD43-8A1D-1762ABB7C69A}"/>
              </a:ext>
            </a:extLst>
          </p:cNvPr>
          <p:cNvCxnSpPr>
            <a:endCxn id="23" idx="1"/>
          </p:cNvCxnSpPr>
          <p:nvPr/>
        </p:nvCxnSpPr>
        <p:spPr>
          <a:xfrm>
            <a:off x="5943600" y="3962400"/>
            <a:ext cx="1828800" cy="1588"/>
          </a:xfrm>
          <a:prstGeom prst="straightConnector1">
            <a:avLst/>
          </a:prstGeom>
          <a:ln w="76200" cap="flat" cmpd="sng" algn="ctr">
            <a:solidFill>
              <a:schemeClr val="accent1"/>
            </a:solidFill>
            <a:prstDash val="solid"/>
            <a:round/>
            <a:headEnd type="arrow" w="med" len="med"/>
            <a:tailEnd type="arrow" w="med" len="med"/>
          </a:ln>
        </p:spPr>
        <p:style>
          <a:lnRef idx="2">
            <a:schemeClr val="accent1"/>
          </a:lnRef>
          <a:fillRef idx="0">
            <a:schemeClr val="accent1"/>
          </a:fillRef>
          <a:effectRef idx="1">
            <a:schemeClr val="accent1"/>
          </a:effectRef>
          <a:fontRef idx="minor">
            <a:schemeClr val="tx1"/>
          </a:fontRef>
        </p:style>
      </p:cxnSp>
      <p:sp>
        <p:nvSpPr>
          <p:cNvPr id="34" name="Curved Right Arrow 33">
            <a:extLst>
              <a:ext uri="{FF2B5EF4-FFF2-40B4-BE49-F238E27FC236}">
                <a16:creationId xmlns:a16="http://schemas.microsoft.com/office/drawing/2014/main" id="{8416C9BC-1A50-704F-9541-CC085B9AB212}"/>
              </a:ext>
            </a:extLst>
          </p:cNvPr>
          <p:cNvSpPr>
            <a:spLocks noChangeArrowheads="1"/>
          </p:cNvSpPr>
          <p:nvPr/>
        </p:nvSpPr>
        <p:spPr bwMode="auto">
          <a:xfrm rot="10800000">
            <a:off x="9525000" y="2286000"/>
            <a:ext cx="762000" cy="3048000"/>
          </a:xfrm>
          <a:prstGeom prst="curvedRightArrow">
            <a:avLst>
              <a:gd name="adj1" fmla="val 25000"/>
              <a:gd name="adj2" fmla="val 50000"/>
              <a:gd name="adj3" fmla="val 25000"/>
            </a:avLst>
          </a:prstGeom>
          <a:solidFill>
            <a:srgbClr val="3366FF"/>
          </a:solidFill>
          <a:ln w="12700">
            <a:solidFill>
              <a:srgbClr val="287A9E"/>
            </a:solidFill>
            <a:miter lim="800000"/>
            <a:headEnd/>
            <a:tailEnd/>
          </a:ln>
          <a:effectLst>
            <a:outerShdw dist="25400" dir="5400000" sx="100999" sy="100999" rotWithShape="0">
              <a:srgbClr val="808080">
                <a:alpha val="39999"/>
              </a:srgbClr>
            </a:outerShdw>
          </a:effectLst>
        </p:spPr>
        <p:txBody>
          <a:bodyPr anchor="ctr"/>
          <a:lstStyle/>
          <a:p>
            <a:pPr algn="ctr" eaLnBrk="1" hangingPunct="1">
              <a:defRPr/>
            </a:pPr>
            <a:endParaRPr lang="en-US"/>
          </a:p>
        </p:txBody>
      </p:sp>
      <p:sp>
        <p:nvSpPr>
          <p:cNvPr id="21" name="Rectangle 6">
            <a:extLst>
              <a:ext uri="{FF2B5EF4-FFF2-40B4-BE49-F238E27FC236}">
                <a16:creationId xmlns:a16="http://schemas.microsoft.com/office/drawing/2014/main" id="{7CFF58AB-3616-924C-AED9-900A2253EA15}"/>
              </a:ext>
            </a:extLst>
          </p:cNvPr>
          <p:cNvSpPr>
            <a:spLocks noChangeArrowheads="1"/>
          </p:cNvSpPr>
          <p:nvPr/>
        </p:nvSpPr>
        <p:spPr bwMode="auto">
          <a:xfrm>
            <a:off x="6019800" y="2667000"/>
            <a:ext cx="1905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700" tIns="12700" rIns="12700" bIns="12700"/>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algn="ctr" eaLnBrk="1" hangingPunct="1">
              <a:spcBef>
                <a:spcPct val="0"/>
              </a:spcBef>
              <a:buClrTx/>
              <a:buSzTx/>
              <a:buFontTx/>
              <a:buNone/>
            </a:pPr>
            <a:r>
              <a:rPr lang="en-US" altLang="en-US" b="1">
                <a:solidFill>
                  <a:srgbClr val="3366FF"/>
                </a:solidFill>
                <a:latin typeface="Arial Narrow" panose="020B0604020202020204" pitchFamily="34" charset="0"/>
              </a:rPr>
              <a:t>Contributions to discussion encouraged</a:t>
            </a:r>
            <a:endParaRPr lang="en-US" altLang="en-US">
              <a:solidFill>
                <a:srgbClr val="3366FF"/>
              </a:solidFill>
              <a:latin typeface="Arial Narrow" panose="020B0604020202020204" pitchFamily="34" charset="0"/>
            </a:endParaRPr>
          </a:p>
        </p:txBody>
      </p:sp>
      <p:sp>
        <p:nvSpPr>
          <p:cNvPr id="24" name="Rectangle 6">
            <a:extLst>
              <a:ext uri="{FF2B5EF4-FFF2-40B4-BE49-F238E27FC236}">
                <a16:creationId xmlns:a16="http://schemas.microsoft.com/office/drawing/2014/main" id="{1EE9FEBD-8D87-0647-B037-6118E5D82BE5}"/>
              </a:ext>
            </a:extLst>
          </p:cNvPr>
          <p:cNvSpPr>
            <a:spLocks noChangeArrowheads="1"/>
          </p:cNvSpPr>
          <p:nvPr/>
        </p:nvSpPr>
        <p:spPr bwMode="auto">
          <a:xfrm>
            <a:off x="6096000" y="4267200"/>
            <a:ext cx="1905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700" tIns="12700" rIns="12700" bIns="12700"/>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algn="ctr" eaLnBrk="1" hangingPunct="1">
              <a:spcBef>
                <a:spcPct val="0"/>
              </a:spcBef>
              <a:buClrTx/>
              <a:buSzTx/>
              <a:buFontTx/>
              <a:buNone/>
            </a:pPr>
            <a:r>
              <a:rPr lang="en-US" altLang="en-US" b="1">
                <a:solidFill>
                  <a:srgbClr val="3366FF"/>
                </a:solidFill>
                <a:latin typeface="Arial Narrow" panose="020B0604020202020204" pitchFamily="34" charset="0"/>
              </a:rPr>
              <a:t>Contributions to discussion encouraged</a:t>
            </a:r>
            <a:endParaRPr lang="en-US" altLang="en-US">
              <a:solidFill>
                <a:srgbClr val="3366FF"/>
              </a:solidFill>
              <a:latin typeface="Arial Narrow" panose="020B0604020202020204" pitchFamily="34" charset="0"/>
            </a:endParaRPr>
          </a:p>
        </p:txBody>
      </p:sp>
      <p:sp>
        <p:nvSpPr>
          <p:cNvPr id="27" name="TextBox 26">
            <a:extLst>
              <a:ext uri="{FF2B5EF4-FFF2-40B4-BE49-F238E27FC236}">
                <a16:creationId xmlns:a16="http://schemas.microsoft.com/office/drawing/2014/main" id="{F77B6F30-3D5B-1D40-BDD2-2E65B29A7838}"/>
              </a:ext>
            </a:extLst>
          </p:cNvPr>
          <p:cNvSpPr txBox="1">
            <a:spLocks noChangeArrowheads="1"/>
          </p:cNvSpPr>
          <p:nvPr/>
        </p:nvSpPr>
        <p:spPr bwMode="auto">
          <a:xfrm>
            <a:off x="8915400" y="5638801"/>
            <a:ext cx="14478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742950" indent="-28575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algn="ctr" eaLnBrk="1" hangingPunct="1">
              <a:spcBef>
                <a:spcPct val="0"/>
              </a:spcBef>
              <a:buClrTx/>
              <a:buSzTx/>
              <a:buFontTx/>
              <a:buNone/>
            </a:pPr>
            <a:r>
              <a:rPr lang="en-US" altLang="en-US" sz="1800">
                <a:solidFill>
                  <a:schemeClr val="tx1"/>
                </a:solidFill>
                <a:latin typeface="Arial" panose="020B0604020202020204" pitchFamily="34" charset="0"/>
              </a:rPr>
              <a:t>Supervisor plays a key role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 calcmode="lin" valueType="num">
                                      <p:cBhvr additive="base">
                                        <p:cTn id="13" dur="500" fill="hold"/>
                                        <p:tgtEl>
                                          <p:spTgt spid="10">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2">
                                            <p:txEl>
                                              <p:pRg st="0" end="0"/>
                                            </p:txEl>
                                          </p:spTgt>
                                        </p:tgtEl>
                                        <p:attrNameLst>
                                          <p:attrName>style.visibility</p:attrName>
                                        </p:attrNameLst>
                                      </p:cBhvr>
                                      <p:to>
                                        <p:strVal val="visible"/>
                                      </p:to>
                                    </p:set>
                                    <p:anim calcmode="lin" valueType="num">
                                      <p:cBhvr additive="base">
                                        <p:cTn id="25"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2">
                                            <p:txEl>
                                              <p:pRg st="0" end="0"/>
                                            </p:txEl>
                                          </p:spTgt>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12">
                                            <p:txEl>
                                              <p:pRg st="1" end="1"/>
                                            </p:txEl>
                                          </p:spTgt>
                                        </p:tgtEl>
                                        <p:attrNameLst>
                                          <p:attrName>style.visibility</p:attrName>
                                        </p:attrNameLst>
                                      </p:cBhvr>
                                      <p:to>
                                        <p:strVal val="visible"/>
                                      </p:to>
                                    </p:set>
                                    <p:anim calcmode="lin" valueType="num">
                                      <p:cBhvr additive="base">
                                        <p:cTn id="29" dur="500" fill="hold"/>
                                        <p:tgtEl>
                                          <p:spTgt spid="12">
                                            <p:txEl>
                                              <p:pRg st="1" end="1"/>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12">
                                            <p:txEl>
                                              <p:pRg st="1" end="1"/>
                                            </p:txEl>
                                          </p:spTgt>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2000"/>
                                        <p:tgtEl>
                                          <p:spTgt spid="13"/>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0-#ppt_w/2"/>
                                          </p:val>
                                        </p:tav>
                                        <p:tav tm="100000">
                                          <p:val>
                                            <p:strVal val="#ppt_x"/>
                                          </p:val>
                                        </p:tav>
                                      </p:tavLst>
                                    </p:anim>
                                    <p:anim calcmode="lin" valueType="num">
                                      <p:cBhvr additive="base">
                                        <p:cTn id="40"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nodeType="clickEffect">
                                  <p:stCondLst>
                                    <p:cond delay="0"/>
                                  </p:stCondLst>
                                  <p:childTnLst>
                                    <p:set>
                                      <p:cBhvr>
                                        <p:cTn id="44" dur="1" fill="hold">
                                          <p:stCondLst>
                                            <p:cond delay="0"/>
                                          </p:stCondLst>
                                        </p:cTn>
                                        <p:tgtEl>
                                          <p:spTgt spid="25"/>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5">
                                            <p:bg/>
                                          </p:spTgt>
                                        </p:tgtEl>
                                        <p:attrNameLst>
                                          <p:attrName>style.visibility</p:attrName>
                                        </p:attrNameLst>
                                      </p:cBhvr>
                                      <p:to>
                                        <p:strVal val="visible"/>
                                      </p:to>
                                    </p:set>
                                    <p:anim calcmode="lin" valueType="num">
                                      <p:cBhvr additive="base">
                                        <p:cTn id="49" dur="500" fill="hold"/>
                                        <p:tgtEl>
                                          <p:spTgt spid="15">
                                            <p:bg/>
                                          </p:spTgt>
                                        </p:tgtEl>
                                        <p:attrNameLst>
                                          <p:attrName>ppt_x</p:attrName>
                                        </p:attrNameLst>
                                      </p:cBhvr>
                                      <p:tavLst>
                                        <p:tav tm="0">
                                          <p:val>
                                            <p:strVal val="0-#ppt_w/2"/>
                                          </p:val>
                                        </p:tav>
                                        <p:tav tm="100000">
                                          <p:val>
                                            <p:strVal val="#ppt_x"/>
                                          </p:val>
                                        </p:tav>
                                      </p:tavLst>
                                    </p:anim>
                                    <p:anim calcmode="lin" valueType="num">
                                      <p:cBhvr additive="base">
                                        <p:cTn id="50" dur="500" fill="hold"/>
                                        <p:tgtEl>
                                          <p:spTgt spid="15">
                                            <p:bg/>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5">
                                            <p:txEl>
                                              <p:pRg st="0" end="0"/>
                                            </p:txEl>
                                          </p:spTgt>
                                        </p:tgtEl>
                                        <p:attrNameLst>
                                          <p:attrName>style.visibility</p:attrName>
                                        </p:attrNameLst>
                                      </p:cBhvr>
                                      <p:to>
                                        <p:strVal val="visible"/>
                                      </p:to>
                                    </p:set>
                                    <p:anim calcmode="lin" valueType="num">
                                      <p:cBhvr additive="base">
                                        <p:cTn id="55" dur="5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5">
                                            <p:txEl>
                                              <p:pRg st="1" end="1"/>
                                            </p:txEl>
                                          </p:spTgt>
                                        </p:tgtEl>
                                        <p:attrNameLst>
                                          <p:attrName>style.visibility</p:attrName>
                                        </p:attrNameLst>
                                      </p:cBhvr>
                                      <p:to>
                                        <p:strVal val="visible"/>
                                      </p:to>
                                    </p:set>
                                    <p:anim calcmode="lin" valueType="num">
                                      <p:cBhvr additive="base">
                                        <p:cTn id="61" dur="500" fill="hold"/>
                                        <p:tgtEl>
                                          <p:spTgt spid="15">
                                            <p:txEl>
                                              <p:pRg st="1" end="1"/>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500" fill="hold"/>
                                        <p:tgtEl>
                                          <p:spTgt spid="16"/>
                                        </p:tgtEl>
                                        <p:attrNameLst>
                                          <p:attrName>ppt_x</p:attrName>
                                        </p:attrNameLst>
                                      </p:cBhvr>
                                      <p:tavLst>
                                        <p:tav tm="0">
                                          <p:val>
                                            <p:strVal val="0-#ppt_w/2"/>
                                          </p:val>
                                        </p:tav>
                                        <p:tav tm="100000">
                                          <p:val>
                                            <p:strVal val="#ppt_x"/>
                                          </p:val>
                                        </p:tav>
                                      </p:tavLst>
                                    </p:anim>
                                    <p:anim calcmode="lin" valueType="num">
                                      <p:cBhvr additive="base">
                                        <p:cTn id="68" dur="500" fill="hold"/>
                                        <p:tgtEl>
                                          <p:spTgt spid="16"/>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 calcmode="lin" valueType="num">
                                      <p:cBhvr additive="base">
                                        <p:cTn id="71" dur="500" fill="hold"/>
                                        <p:tgtEl>
                                          <p:spTgt spid="22"/>
                                        </p:tgtEl>
                                        <p:attrNameLst>
                                          <p:attrName>ppt_x</p:attrName>
                                        </p:attrNameLst>
                                      </p:cBhvr>
                                      <p:tavLst>
                                        <p:tav tm="0">
                                          <p:val>
                                            <p:strVal val="0-#ppt_w/2"/>
                                          </p:val>
                                        </p:tav>
                                        <p:tav tm="100000">
                                          <p:val>
                                            <p:strVal val="#ppt_x"/>
                                          </p:val>
                                        </p:tav>
                                      </p:tavLst>
                                    </p:anim>
                                    <p:anim calcmode="lin" valueType="num">
                                      <p:cBhvr additive="base">
                                        <p:cTn id="72" dur="500" fill="hold"/>
                                        <p:tgtEl>
                                          <p:spTgt spid="22"/>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additive="base">
                                        <p:cTn id="75" dur="500" fill="hold"/>
                                        <p:tgtEl>
                                          <p:spTgt spid="20"/>
                                        </p:tgtEl>
                                        <p:attrNameLst>
                                          <p:attrName>ppt_x</p:attrName>
                                        </p:attrNameLst>
                                      </p:cBhvr>
                                      <p:tavLst>
                                        <p:tav tm="0">
                                          <p:val>
                                            <p:strVal val="0-#ppt_w/2"/>
                                          </p:val>
                                        </p:tav>
                                        <p:tav tm="100000">
                                          <p:val>
                                            <p:strVal val="#ppt_x"/>
                                          </p:val>
                                        </p:tav>
                                      </p:tavLst>
                                    </p:anim>
                                    <p:anim calcmode="lin" valueType="num">
                                      <p:cBhvr additive="base">
                                        <p:cTn id="76"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77" fill="hold" nodeType="clickPar">
                      <p:stCondLst>
                        <p:cond delay="indefinite"/>
                      </p:stCondLst>
                      <p:childTnLst>
                        <p:par>
                          <p:cTn id="78" fill="hold" nodeType="withGroup">
                            <p:stCondLst>
                              <p:cond delay="0"/>
                            </p:stCondLst>
                            <p:childTnLst>
                              <p:par>
                                <p:cTn id="79" presetID="2" presetClass="entr" presetSubtype="8" fill="hold" grpId="0" nodeType="clickEffect">
                                  <p:stCondLst>
                                    <p:cond delay="0"/>
                                  </p:stCondLst>
                                  <p:childTnLst>
                                    <p:set>
                                      <p:cBhvr>
                                        <p:cTn id="80" dur="1" fill="hold">
                                          <p:stCondLst>
                                            <p:cond delay="0"/>
                                          </p:stCondLst>
                                        </p:cTn>
                                        <p:tgtEl>
                                          <p:spTgt spid="17"/>
                                        </p:tgtEl>
                                        <p:attrNameLst>
                                          <p:attrName>style.visibility</p:attrName>
                                        </p:attrNameLst>
                                      </p:cBhvr>
                                      <p:to>
                                        <p:strVal val="visible"/>
                                      </p:to>
                                    </p:set>
                                    <p:anim calcmode="lin" valueType="num">
                                      <p:cBhvr additive="base">
                                        <p:cTn id="81" dur="500" fill="hold"/>
                                        <p:tgtEl>
                                          <p:spTgt spid="17"/>
                                        </p:tgtEl>
                                        <p:attrNameLst>
                                          <p:attrName>ppt_x</p:attrName>
                                        </p:attrNameLst>
                                      </p:cBhvr>
                                      <p:tavLst>
                                        <p:tav tm="0">
                                          <p:val>
                                            <p:strVal val="0-#ppt_w/2"/>
                                          </p:val>
                                        </p:tav>
                                        <p:tav tm="100000">
                                          <p:val>
                                            <p:strVal val="#ppt_x"/>
                                          </p:val>
                                        </p:tav>
                                      </p:tavLst>
                                    </p:anim>
                                    <p:anim calcmode="lin" valueType="num">
                                      <p:cBhvr additive="base">
                                        <p:cTn id="82" dur="500" fill="hold"/>
                                        <p:tgtEl>
                                          <p:spTgt spid="17"/>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additive="base">
                                        <p:cTn id="85" dur="500" fill="hold"/>
                                        <p:tgtEl>
                                          <p:spTgt spid="18"/>
                                        </p:tgtEl>
                                        <p:attrNameLst>
                                          <p:attrName>ppt_x</p:attrName>
                                        </p:attrNameLst>
                                      </p:cBhvr>
                                      <p:tavLst>
                                        <p:tav tm="0">
                                          <p:val>
                                            <p:strVal val="0-#ppt_w/2"/>
                                          </p:val>
                                        </p:tav>
                                        <p:tav tm="100000">
                                          <p:val>
                                            <p:strVal val="#ppt_x"/>
                                          </p:val>
                                        </p:tav>
                                      </p:tavLst>
                                    </p:anim>
                                    <p:anim calcmode="lin" valueType="num">
                                      <p:cBhvr additive="base">
                                        <p:cTn id="86" dur="500" fill="hold"/>
                                        <p:tgtEl>
                                          <p:spTgt spid="18"/>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additive="base">
                                        <p:cTn id="89" dur="500" fill="hold"/>
                                        <p:tgtEl>
                                          <p:spTgt spid="19"/>
                                        </p:tgtEl>
                                        <p:attrNameLst>
                                          <p:attrName>ppt_x</p:attrName>
                                        </p:attrNameLst>
                                      </p:cBhvr>
                                      <p:tavLst>
                                        <p:tav tm="0">
                                          <p:val>
                                            <p:strVal val="0-#ppt_w/2"/>
                                          </p:val>
                                        </p:tav>
                                        <p:tav tm="100000">
                                          <p:val>
                                            <p:strVal val="#ppt_x"/>
                                          </p:val>
                                        </p:tav>
                                      </p:tavLst>
                                    </p:anim>
                                    <p:anim calcmode="lin" valueType="num">
                                      <p:cBhvr additive="base">
                                        <p:cTn id="90"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1" fill="hold" nodeType="clickPar">
                      <p:stCondLst>
                        <p:cond delay="indefinite"/>
                      </p:stCondLst>
                      <p:childTnLst>
                        <p:par>
                          <p:cTn id="92" fill="hold" nodeType="withGroup">
                            <p:stCondLst>
                              <p:cond delay="0"/>
                            </p:stCondLst>
                            <p:childTnLst>
                              <p:par>
                                <p:cTn id="93" presetID="2" presetClass="entr" presetSubtype="8" fill="hold" grpId="0" nodeType="click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additive="base">
                                        <p:cTn id="95" dur="500" fill="hold"/>
                                        <p:tgtEl>
                                          <p:spTgt spid="23"/>
                                        </p:tgtEl>
                                        <p:attrNameLst>
                                          <p:attrName>ppt_x</p:attrName>
                                        </p:attrNameLst>
                                      </p:cBhvr>
                                      <p:tavLst>
                                        <p:tav tm="0">
                                          <p:val>
                                            <p:strVal val="0-#ppt_w/2"/>
                                          </p:val>
                                        </p:tav>
                                        <p:tav tm="100000">
                                          <p:val>
                                            <p:strVal val="#ppt_x"/>
                                          </p:val>
                                        </p:tav>
                                      </p:tavLst>
                                    </p:anim>
                                    <p:anim calcmode="lin" valueType="num">
                                      <p:cBhvr additive="base">
                                        <p:cTn id="96"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97" fill="hold" nodeType="clickPar">
                      <p:stCondLst>
                        <p:cond delay="indefinite"/>
                      </p:stCondLst>
                      <p:childTnLst>
                        <p:par>
                          <p:cTn id="98" fill="hold" nodeType="withGroup">
                            <p:stCondLst>
                              <p:cond delay="0"/>
                            </p:stCondLst>
                            <p:childTnLst>
                              <p:par>
                                <p:cTn id="99" presetID="1" presetClass="entr" presetSubtype="0" fill="hold" nodeType="clickEffect">
                                  <p:stCondLst>
                                    <p:cond delay="0"/>
                                  </p:stCondLst>
                                  <p:childTnLst>
                                    <p:set>
                                      <p:cBhvr>
                                        <p:cTn id="100" dur="1" fill="hold">
                                          <p:stCondLst>
                                            <p:cond delay="0"/>
                                          </p:stCondLst>
                                        </p:cTn>
                                        <p:tgtEl>
                                          <p:spTgt spid="26"/>
                                        </p:tgtEl>
                                        <p:attrNameLst>
                                          <p:attrName>style.visibility</p:attrName>
                                        </p:attrNameLst>
                                      </p:cBhvr>
                                      <p:to>
                                        <p:strVal val="visible"/>
                                      </p:to>
                                    </p:set>
                                  </p:childTnLst>
                                </p:cTn>
                              </p:par>
                            </p:childTnLst>
                          </p:cTn>
                        </p:par>
                      </p:childTnLst>
                    </p:cTn>
                  </p:par>
                  <p:par>
                    <p:cTn id="101" fill="hold" nodeType="clickPar">
                      <p:stCondLst>
                        <p:cond delay="indefinite"/>
                      </p:stCondLst>
                      <p:childTnLst>
                        <p:par>
                          <p:cTn id="102" fill="hold" nodeType="withGroup">
                            <p:stCondLst>
                              <p:cond delay="0"/>
                            </p:stCondLst>
                            <p:childTnLst>
                              <p:par>
                                <p:cTn id="103" presetID="1" presetClass="entr" presetSubtype="0" fill="hold" grpId="0" nodeType="clickEffect">
                                  <p:stCondLst>
                                    <p:cond delay="0"/>
                                  </p:stCondLst>
                                  <p:childTnLst>
                                    <p:set>
                                      <p:cBhvr>
                                        <p:cTn id="104" dur="1" fill="hold">
                                          <p:stCondLst>
                                            <p:cond delay="0"/>
                                          </p:stCondLst>
                                        </p:cTn>
                                        <p:tgtEl>
                                          <p:spTgt spid="34"/>
                                        </p:tgtEl>
                                        <p:attrNameLst>
                                          <p:attrName>style.visibility</p:attrName>
                                        </p:attrNameLst>
                                      </p:cBhvr>
                                      <p:to>
                                        <p:strVal val="visible"/>
                                      </p:to>
                                    </p:set>
                                  </p:childTnLst>
                                </p:cTn>
                              </p:par>
                              <p:par>
                                <p:cTn id="105" presetID="2" presetClass="entr" presetSubtype="8" fill="hold" grpId="0" nodeType="withEffect">
                                  <p:stCondLst>
                                    <p:cond delay="0"/>
                                  </p:stCondLst>
                                  <p:childTnLst>
                                    <p:set>
                                      <p:cBhvr>
                                        <p:cTn id="106" dur="1" fill="hold">
                                          <p:stCondLst>
                                            <p:cond delay="0"/>
                                          </p:stCondLst>
                                        </p:cTn>
                                        <p:tgtEl>
                                          <p:spTgt spid="21"/>
                                        </p:tgtEl>
                                        <p:attrNameLst>
                                          <p:attrName>style.visibility</p:attrName>
                                        </p:attrNameLst>
                                      </p:cBhvr>
                                      <p:to>
                                        <p:strVal val="visible"/>
                                      </p:to>
                                    </p:set>
                                    <p:anim calcmode="lin" valueType="num">
                                      <p:cBhvr additive="base">
                                        <p:cTn id="107" dur="500" fill="hold"/>
                                        <p:tgtEl>
                                          <p:spTgt spid="21"/>
                                        </p:tgtEl>
                                        <p:attrNameLst>
                                          <p:attrName>ppt_x</p:attrName>
                                        </p:attrNameLst>
                                      </p:cBhvr>
                                      <p:tavLst>
                                        <p:tav tm="0">
                                          <p:val>
                                            <p:strVal val="0-#ppt_w/2"/>
                                          </p:val>
                                        </p:tav>
                                        <p:tav tm="100000">
                                          <p:val>
                                            <p:strVal val="#ppt_x"/>
                                          </p:val>
                                        </p:tav>
                                      </p:tavLst>
                                    </p:anim>
                                    <p:anim calcmode="lin" valueType="num">
                                      <p:cBhvr additive="base">
                                        <p:cTn id="108" dur="500" fill="hold"/>
                                        <p:tgtEl>
                                          <p:spTgt spid="21"/>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24"/>
                                        </p:tgtEl>
                                        <p:attrNameLst>
                                          <p:attrName>style.visibility</p:attrName>
                                        </p:attrNameLst>
                                      </p:cBhvr>
                                      <p:to>
                                        <p:strVal val="visible"/>
                                      </p:to>
                                    </p:set>
                                    <p:anim calcmode="lin" valueType="num">
                                      <p:cBhvr additive="base">
                                        <p:cTn id="111" dur="500" fill="hold"/>
                                        <p:tgtEl>
                                          <p:spTgt spid="24"/>
                                        </p:tgtEl>
                                        <p:attrNameLst>
                                          <p:attrName>ppt_x</p:attrName>
                                        </p:attrNameLst>
                                      </p:cBhvr>
                                      <p:tavLst>
                                        <p:tav tm="0">
                                          <p:val>
                                            <p:strVal val="0-#ppt_w/2"/>
                                          </p:val>
                                        </p:tav>
                                        <p:tav tm="100000">
                                          <p:val>
                                            <p:strVal val="#ppt_x"/>
                                          </p:val>
                                        </p:tav>
                                      </p:tavLst>
                                    </p:anim>
                                    <p:anim calcmode="lin" valueType="num">
                                      <p:cBhvr additive="base">
                                        <p:cTn id="112"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113" fill="hold" nodeType="clickPar">
                      <p:stCondLst>
                        <p:cond delay="indefinite"/>
                      </p:stCondLst>
                      <p:childTnLst>
                        <p:par>
                          <p:cTn id="114" fill="hold" nodeType="withGroup">
                            <p:stCondLst>
                              <p:cond delay="0"/>
                            </p:stCondLst>
                            <p:childTnLst>
                              <p:par>
                                <p:cTn id="115" presetID="1" presetClass="entr" presetSubtype="0" fill="hold" grpId="0" nodeType="clickEffect">
                                  <p:stCondLst>
                                    <p:cond delay="0"/>
                                  </p:stCondLst>
                                  <p:childTnLst>
                                    <p:set>
                                      <p:cBhvr>
                                        <p:cTn id="11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build="allAtOnce" autoUpdateAnimBg="0"/>
      <p:bldP spid="11" grpId="0" animBg="1"/>
      <p:bldP spid="12" grpId="0" build="allAtOnce" autoUpdateAnimBg="0"/>
      <p:bldP spid="13" grpId="0" autoUpdateAnimBg="0"/>
      <p:bldP spid="14" grpId="0" animBg="1" autoUpdateAnimBg="0"/>
      <p:bldP spid="15" grpId="0" build="p" bldLvl="3" animBg="1" autoUpdateAnimBg="0"/>
      <p:bldP spid="16" grpId="0" animBg="1" autoUpdateAnimBg="0"/>
      <p:bldP spid="17" grpId="0" animBg="1" autoUpdateAnimBg="0"/>
      <p:bldP spid="18" grpId="0" animBg="1" autoUpdateAnimBg="0"/>
      <p:bldP spid="19" grpId="0" animBg="1" autoUpdateAnimBg="0"/>
      <p:bldP spid="20" grpId="0" animBg="1" autoUpdateAnimBg="0"/>
      <p:bldP spid="22" grpId="0" animBg="1" autoUpdateAnimBg="0"/>
      <p:bldP spid="23" grpId="0" animBg="1" autoUpdateAnimBg="0"/>
      <p:bldP spid="34" grpId="0" animBg="1"/>
      <p:bldP spid="21" grpId="0"/>
      <p:bldP spid="24" grpId="0"/>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Video 3">
            <a:extLst>
              <a:ext uri="{FF2B5EF4-FFF2-40B4-BE49-F238E27FC236}">
                <a16:creationId xmlns:a16="http://schemas.microsoft.com/office/drawing/2014/main" id="{9132AA77-4890-B174-057C-65C77924A925}"/>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t="284" r="-1" b="-1"/>
          <a:stretch/>
        </p:blipFill>
        <p:spPr>
          <a:xfrm>
            <a:off x="20" y="20075"/>
            <a:ext cx="12191980" cy="6858000"/>
          </a:xfrm>
          <a:prstGeom prst="rect">
            <a:avLst/>
          </a:prstGeom>
        </p:spPr>
      </p:pic>
      <p:sp>
        <p:nvSpPr>
          <p:cNvPr id="2" name="Title 1">
            <a:extLst>
              <a:ext uri="{FF2B5EF4-FFF2-40B4-BE49-F238E27FC236}">
                <a16:creationId xmlns:a16="http://schemas.microsoft.com/office/drawing/2014/main" id="{4D17E6FB-3973-7B21-0D20-0336925007F0}"/>
              </a:ext>
            </a:extLst>
          </p:cNvPr>
          <p:cNvSpPr>
            <a:spLocks noGrp="1"/>
          </p:cNvSpPr>
          <p:nvPr>
            <p:ph type="ctrTitle"/>
          </p:nvPr>
        </p:nvSpPr>
        <p:spPr>
          <a:xfrm>
            <a:off x="676372" y="908794"/>
            <a:ext cx="10835191" cy="806297"/>
          </a:xfrm>
        </p:spPr>
        <p:txBody>
          <a:bodyPr>
            <a:normAutofit/>
          </a:bodyPr>
          <a:lstStyle/>
          <a:p>
            <a:pPr algn="ctr"/>
            <a:r>
              <a:rPr lang="en-US" sz="4000" dirty="0">
                <a:solidFill>
                  <a:srgbClr val="FF0000"/>
                </a:solidFill>
              </a:rPr>
              <a:t>Creating a new culture in supervision</a:t>
            </a:r>
          </a:p>
        </p:txBody>
      </p:sp>
      <p:sp>
        <p:nvSpPr>
          <p:cNvPr id="3" name="Subtitle 2">
            <a:extLst>
              <a:ext uri="{FF2B5EF4-FFF2-40B4-BE49-F238E27FC236}">
                <a16:creationId xmlns:a16="http://schemas.microsoft.com/office/drawing/2014/main" id="{30CD153B-D15B-A05F-F383-C51E4AAF556F}"/>
              </a:ext>
            </a:extLst>
          </p:cNvPr>
          <p:cNvSpPr>
            <a:spLocks noGrp="1"/>
          </p:cNvSpPr>
          <p:nvPr>
            <p:ph type="subTitle" idx="1"/>
          </p:nvPr>
        </p:nvSpPr>
        <p:spPr>
          <a:xfrm>
            <a:off x="695324" y="1715090"/>
            <a:ext cx="10163175" cy="449465"/>
          </a:xfrm>
        </p:spPr>
        <p:txBody>
          <a:bodyPr anchor="t">
            <a:noAutofit/>
          </a:bodyPr>
          <a:lstStyle/>
          <a:p>
            <a:pPr algn="ctr"/>
            <a:r>
              <a:rPr lang="en-US" sz="2400" dirty="0">
                <a:solidFill>
                  <a:srgbClr val="FF0000"/>
                </a:solidFill>
              </a:rPr>
              <a:t>A culture of Pastoral Support and Ministry Review</a:t>
            </a:r>
          </a:p>
        </p:txBody>
      </p:sp>
      <p:sp>
        <p:nvSpPr>
          <p:cNvPr id="5" name="TextBox 4">
            <a:extLst>
              <a:ext uri="{FF2B5EF4-FFF2-40B4-BE49-F238E27FC236}">
                <a16:creationId xmlns:a16="http://schemas.microsoft.com/office/drawing/2014/main" id="{959D1E47-E84A-AC38-D04A-5CA298660E73}"/>
              </a:ext>
            </a:extLst>
          </p:cNvPr>
          <p:cNvSpPr txBox="1"/>
          <p:nvPr/>
        </p:nvSpPr>
        <p:spPr>
          <a:xfrm>
            <a:off x="2089493" y="2603810"/>
            <a:ext cx="7374835" cy="4678204"/>
          </a:xfrm>
          <a:prstGeom prst="rect">
            <a:avLst/>
          </a:prstGeom>
          <a:noFill/>
        </p:spPr>
        <p:txBody>
          <a:bodyPr wrap="square" rtlCol="0">
            <a:spAutoFit/>
          </a:bodyPr>
          <a:lstStyle/>
          <a:p>
            <a:r>
              <a:rPr lang="en-US" sz="2800" dirty="0">
                <a:solidFill>
                  <a:srgbClr val="C00000"/>
                </a:solidFill>
              </a:rPr>
              <a:t>Group Setting:</a:t>
            </a:r>
          </a:p>
          <a:p>
            <a:endParaRPr lang="en-US" sz="2800" dirty="0">
              <a:solidFill>
                <a:srgbClr val="002060"/>
              </a:solidFill>
            </a:endParaRPr>
          </a:p>
          <a:p>
            <a:endParaRPr lang="en-US" sz="2800" dirty="0">
              <a:solidFill>
                <a:srgbClr val="002060"/>
              </a:solidFill>
            </a:endParaRPr>
          </a:p>
          <a:p>
            <a:r>
              <a:rPr lang="en-US" sz="2800" dirty="0">
                <a:solidFill>
                  <a:srgbClr val="002060"/>
                </a:solidFill>
              </a:rPr>
              <a:t>Appraisal vs effectiveness</a:t>
            </a:r>
          </a:p>
          <a:p>
            <a:endParaRPr lang="en-US" sz="2800" dirty="0">
              <a:solidFill>
                <a:srgbClr val="002060"/>
              </a:solidFill>
            </a:endParaRPr>
          </a:p>
          <a:p>
            <a:endParaRPr lang="en-US" sz="2800" dirty="0">
              <a:solidFill>
                <a:srgbClr val="002060"/>
              </a:solidFill>
            </a:endParaRPr>
          </a:p>
          <a:p>
            <a:r>
              <a:rPr lang="en-US" sz="2800" dirty="0">
                <a:solidFill>
                  <a:srgbClr val="002060"/>
                </a:solidFill>
              </a:rPr>
              <a:t>Ministry review of effectiveness</a:t>
            </a:r>
          </a:p>
          <a:p>
            <a:endParaRPr lang="en-US" sz="2800" dirty="0"/>
          </a:p>
          <a:p>
            <a:endParaRPr lang="en-US" sz="2800" dirty="0"/>
          </a:p>
          <a:p>
            <a:endParaRPr lang="en-US" sz="2800" dirty="0"/>
          </a:p>
          <a:p>
            <a:endParaRPr lang="en-US" dirty="0"/>
          </a:p>
        </p:txBody>
      </p:sp>
    </p:spTree>
    <p:extLst>
      <p:ext uri="{BB962C8B-B14F-4D97-AF65-F5344CB8AC3E}">
        <p14:creationId xmlns:p14="http://schemas.microsoft.com/office/powerpoint/2010/main" val="680137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04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mute="1">
                <p:cTn id="12" repeatCount="indefinite" fill="hold" display="0">
                  <p:stCondLst>
                    <p:cond delay="indefinite"/>
                  </p:stCondLst>
                </p:cTn>
                <p:tgtEl>
                  <p:spTgt spid="4"/>
                </p:tgtEl>
              </p:cMediaNode>
            </p:video>
          </p:childTnLst>
        </p:cTn>
      </p:par>
    </p:tnLst>
  </p:timing>
</p:sld>
</file>

<file path=ppt/theme/theme1.xml><?xml version="1.0" encoding="utf-8"?>
<a:theme xmlns:a="http://schemas.openxmlformats.org/drawingml/2006/main" name="ChronicleVTI">
  <a:themeElements>
    <a:clrScheme name="AnalogousFromLightSeedRightStep">
      <a:dk1>
        <a:srgbClr val="000000"/>
      </a:dk1>
      <a:lt1>
        <a:srgbClr val="FFFFFF"/>
      </a:lt1>
      <a:dk2>
        <a:srgbClr val="242B41"/>
      </a:dk2>
      <a:lt2>
        <a:srgbClr val="E8E2E2"/>
      </a:lt2>
      <a:accent1>
        <a:srgbClr val="7DAAA7"/>
      </a:accent1>
      <a:accent2>
        <a:srgbClr val="7CA5BD"/>
      </a:accent2>
      <a:accent3>
        <a:srgbClr val="949FC9"/>
      </a:accent3>
      <a:accent4>
        <a:srgbClr val="887CBD"/>
      </a:accent4>
      <a:accent5>
        <a:srgbClr val="B494C9"/>
      </a:accent5>
      <a:accent6>
        <a:srgbClr val="BD7CBB"/>
      </a:accent6>
      <a:hlink>
        <a:srgbClr val="AE696D"/>
      </a:hlink>
      <a:folHlink>
        <a:srgbClr val="7F7F7F"/>
      </a:folHlink>
    </a:clrScheme>
    <a:fontScheme name="Univers Calisto">
      <a:majorFont>
        <a:latin typeface="Univers Condensed"/>
        <a:ea typeface=""/>
        <a:cs typeface=""/>
      </a:majorFont>
      <a:minorFont>
        <a:latin typeface="Calisto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ronicleVTI" id="{508E4D90-5116-4BF0-876B-3F422DD1F65F}" vid="{AA21DC3D-92A8-43A4-8358-ED428371CD55}"/>
    </a:ext>
  </a:extLst>
</a:theme>
</file>

<file path=docProps/app.xml><?xml version="1.0" encoding="utf-8"?>
<Properties xmlns="http://schemas.openxmlformats.org/officeDocument/2006/extended-properties" xmlns:vt="http://schemas.openxmlformats.org/officeDocument/2006/docPropsVTypes">
  <TotalTime>2311</TotalTime>
  <Words>536</Words>
  <Application>Microsoft Macintosh PowerPoint</Application>
  <PresentationFormat>Widescreen</PresentationFormat>
  <Paragraphs>123</Paragraphs>
  <Slides>11</Slides>
  <Notes>0</Notes>
  <HiddenSlides>0</HiddenSlides>
  <MMClips>7</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Arial Narrow</vt:lpstr>
      <vt:lpstr>Calisto MT</vt:lpstr>
      <vt:lpstr>Garamond</vt:lpstr>
      <vt:lpstr>Times</vt:lpstr>
      <vt:lpstr>Times New Roman</vt:lpstr>
      <vt:lpstr>Univers Condensed</vt:lpstr>
      <vt:lpstr>ChronicleVTI</vt:lpstr>
      <vt:lpstr>Creating a new culture in supervision</vt:lpstr>
      <vt:lpstr>Creating a new culture in supervision</vt:lpstr>
      <vt:lpstr>Creating a new culture in supervision</vt:lpstr>
      <vt:lpstr>Creating a new culture in supervision</vt:lpstr>
      <vt:lpstr>PowerPoint Presentation</vt:lpstr>
      <vt:lpstr>PowerPoint Presentation</vt:lpstr>
      <vt:lpstr>PowerPoint Presentation</vt:lpstr>
      <vt:lpstr>PowerPoint Presentation</vt:lpstr>
      <vt:lpstr>Creating a new culture in supervision</vt:lpstr>
      <vt:lpstr>Creating a new culture in supervision</vt:lpstr>
      <vt:lpstr>Creating a new culture in supervision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a new culture in supervision</dc:title>
  <dc:creator>Fr Abanoub Attalla</dc:creator>
  <cp:lastModifiedBy>Fr Abanoub Attalla</cp:lastModifiedBy>
  <cp:revision>7</cp:revision>
  <dcterms:created xsi:type="dcterms:W3CDTF">2022-06-01T23:56:59Z</dcterms:created>
  <dcterms:modified xsi:type="dcterms:W3CDTF">2022-06-06T00:36:45Z</dcterms:modified>
</cp:coreProperties>
</file>